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8288000" cy="10287000"/>
  <p:notesSz cx="6858000" cy="9144000"/>
  <p:embeddedFontLst>
    <p:embeddedFont>
      <p:font typeface="Helvetica World Bold" charset="1" panose="020B0800040000020004"/>
      <p:regular r:id="rId43"/>
    </p:embeddedFont>
    <p:embeddedFont>
      <p:font typeface="Inter" charset="1" panose="02000503000000020004"/>
      <p:regular r:id="rId44"/>
    </p:embeddedFont>
    <p:embeddedFont>
      <p:font typeface="Helvetica World" charset="1" panose="020B0500040000020004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51" r="0" b="-915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99012" y="1028700"/>
            <a:ext cx="8130144" cy="2071599"/>
          </a:xfrm>
          <a:custGeom>
            <a:avLst/>
            <a:gdLst/>
            <a:ahLst/>
            <a:cxnLst/>
            <a:rect r="r" b="b" t="t" l="l"/>
            <a:pathLst>
              <a:path h="2071599" w="8130144">
                <a:moveTo>
                  <a:pt x="0" y="0"/>
                </a:moveTo>
                <a:lnTo>
                  <a:pt x="8130144" y="0"/>
                </a:lnTo>
                <a:lnTo>
                  <a:pt x="8130144" y="2071599"/>
                </a:lnTo>
                <a:lnTo>
                  <a:pt x="0" y="2071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29156" y="1711643"/>
            <a:ext cx="8115300" cy="6388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LAS </a:t>
            </a: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2026</a:t>
            </a:r>
          </a:p>
          <a:p>
            <a:pPr algn="ct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FACULTY AND STUDENT </a:t>
            </a: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AWARDS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76282" y="4511709"/>
            <a:ext cx="7670360" cy="1729106"/>
            <a:chOff x="0" y="0"/>
            <a:chExt cx="10227146" cy="230547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227146" cy="2305475"/>
              <a:chOff x="0" y="0"/>
              <a:chExt cx="2020177" cy="45540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020177" cy="455402"/>
              </a:xfrm>
              <a:custGeom>
                <a:avLst/>
                <a:gdLst/>
                <a:ahLst/>
                <a:cxnLst/>
                <a:rect r="r" b="b" t="t" l="l"/>
                <a:pathLst>
                  <a:path h="455402" w="2020177">
                    <a:moveTo>
                      <a:pt x="51476" y="0"/>
                    </a:moveTo>
                    <a:lnTo>
                      <a:pt x="1968701" y="0"/>
                    </a:lnTo>
                    <a:cubicBezTo>
                      <a:pt x="1997131" y="0"/>
                      <a:pt x="2020177" y="23047"/>
                      <a:pt x="2020177" y="51476"/>
                    </a:cubicBezTo>
                    <a:lnTo>
                      <a:pt x="2020177" y="403927"/>
                    </a:lnTo>
                    <a:cubicBezTo>
                      <a:pt x="2020177" y="432356"/>
                      <a:pt x="1997131" y="455402"/>
                      <a:pt x="1968701" y="455402"/>
                    </a:cubicBezTo>
                    <a:lnTo>
                      <a:pt x="51476" y="455402"/>
                    </a:lnTo>
                    <a:cubicBezTo>
                      <a:pt x="23047" y="455402"/>
                      <a:pt x="0" y="432356"/>
                      <a:pt x="0" y="403927"/>
                    </a:cubicBezTo>
                    <a:lnTo>
                      <a:pt x="0" y="51476"/>
                    </a:lnTo>
                    <a:cubicBezTo>
                      <a:pt x="0" y="23047"/>
                      <a:pt x="23047" y="0"/>
                      <a:pt x="5147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020177" cy="4935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0013484" cy="1810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Christina Wolfe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INDS</a:t>
              </a: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</a:t>
              </a: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Student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94465" y="1076325"/>
            <a:ext cx="1506483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INTERDISCIPLINARY STUDIES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434892" y="3298091"/>
            <a:ext cx="9106791" cy="1575596"/>
            <a:chOff x="0" y="0"/>
            <a:chExt cx="12142388" cy="21007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405075" y="0"/>
              <a:ext cx="9313741" cy="2100794"/>
              <a:chOff x="0" y="0"/>
              <a:chExt cx="1839751" cy="4149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3975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839751">
                    <a:moveTo>
                      <a:pt x="56524" y="0"/>
                    </a:moveTo>
                    <a:lnTo>
                      <a:pt x="1783227" y="0"/>
                    </a:lnTo>
                    <a:cubicBezTo>
                      <a:pt x="1814445" y="0"/>
                      <a:pt x="1839751" y="25307"/>
                      <a:pt x="1839751" y="56524"/>
                    </a:cubicBezTo>
                    <a:lnTo>
                      <a:pt x="1839751" y="358448"/>
                    </a:lnTo>
                    <a:cubicBezTo>
                      <a:pt x="1839751" y="389665"/>
                      <a:pt x="1814445" y="414972"/>
                      <a:pt x="1783227" y="414972"/>
                    </a:cubicBezTo>
                    <a:lnTo>
                      <a:pt x="56524" y="414972"/>
                    </a:lnTo>
                    <a:cubicBezTo>
                      <a:pt x="25307" y="414972"/>
                      <a:pt x="0" y="389665"/>
                      <a:pt x="0" y="358448"/>
                    </a:cubicBezTo>
                    <a:lnTo>
                      <a:pt x="0" y="56524"/>
                    </a:lnTo>
                    <a:cubicBezTo>
                      <a:pt x="0" y="25307"/>
                      <a:pt x="25307" y="0"/>
                      <a:pt x="5652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83975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99246"/>
              <a:ext cx="1214238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Destan Martin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LAS Top Graduating Senior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19989" y="1076325"/>
            <a:ext cx="16939311" cy="130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MILITARY SCIENCE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152509" y="5788087"/>
            <a:ext cx="9106791" cy="1575596"/>
            <a:chOff x="0" y="0"/>
            <a:chExt cx="12142388" cy="210079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1405075" y="0"/>
              <a:ext cx="9313741" cy="2100794"/>
              <a:chOff x="0" y="0"/>
              <a:chExt cx="1839751" cy="41497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75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839751">
                    <a:moveTo>
                      <a:pt x="56524" y="0"/>
                    </a:moveTo>
                    <a:lnTo>
                      <a:pt x="1783227" y="0"/>
                    </a:lnTo>
                    <a:cubicBezTo>
                      <a:pt x="1814445" y="0"/>
                      <a:pt x="1839751" y="25307"/>
                      <a:pt x="1839751" y="56524"/>
                    </a:cubicBezTo>
                    <a:lnTo>
                      <a:pt x="1839751" y="358448"/>
                    </a:lnTo>
                    <a:cubicBezTo>
                      <a:pt x="1839751" y="389665"/>
                      <a:pt x="1814445" y="414972"/>
                      <a:pt x="1783227" y="414972"/>
                    </a:cubicBezTo>
                    <a:lnTo>
                      <a:pt x="56524" y="414972"/>
                    </a:lnTo>
                    <a:cubicBezTo>
                      <a:pt x="25307" y="414972"/>
                      <a:pt x="0" y="389665"/>
                      <a:pt x="0" y="358448"/>
                    </a:cubicBezTo>
                    <a:lnTo>
                      <a:pt x="0" y="56524"/>
                    </a:lnTo>
                    <a:cubicBezTo>
                      <a:pt x="0" y="25307"/>
                      <a:pt x="25307" y="0"/>
                      <a:pt x="5652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83975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399246"/>
              <a:ext cx="1214238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Jonathan Petak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LAS ROTC Scholarship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52525"/>
          </a:xfrm>
          <a:custGeom>
            <a:avLst/>
            <a:gdLst/>
            <a:ahLst/>
            <a:cxnLst/>
            <a:rect r="r" b="b" t="t" l="l"/>
            <a:pathLst>
              <a:path h="10752525" w="18288000">
                <a:moveTo>
                  <a:pt x="0" y="0"/>
                </a:moveTo>
                <a:lnTo>
                  <a:pt x="18288000" y="0"/>
                </a:lnTo>
                <a:lnTo>
                  <a:pt x="18288000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60" t="-14603" r="0" b="-146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4465" y="1711642"/>
            <a:ext cx="15064835" cy="130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DEPARTMENTAL AWARDS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64850" y="3840383"/>
            <a:ext cx="6394450" cy="84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Outstanding Students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2006095" cy="10625394"/>
          </a:xfrm>
          <a:custGeom>
            <a:avLst/>
            <a:gdLst/>
            <a:ahLst/>
            <a:cxnLst/>
            <a:rect r="r" b="b" t="t" l="l"/>
            <a:pathLst>
              <a:path h="10625394" w="12006095">
                <a:moveTo>
                  <a:pt x="0" y="0"/>
                </a:moveTo>
                <a:lnTo>
                  <a:pt x="12006095" y="0"/>
                </a:lnTo>
                <a:lnTo>
                  <a:pt x="12006095" y="10625394"/>
                </a:lnTo>
                <a:lnTo>
                  <a:pt x="0" y="10625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61238" y="2665628"/>
            <a:ext cx="7664210" cy="1575596"/>
            <a:chOff x="0" y="0"/>
            <a:chExt cx="10218946" cy="21007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307851" y="0"/>
              <a:ext cx="7603244" cy="2100794"/>
              <a:chOff x="0" y="0"/>
              <a:chExt cx="1501875" cy="4149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501875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501875">
                    <a:moveTo>
                      <a:pt x="69240" y="0"/>
                    </a:moveTo>
                    <a:lnTo>
                      <a:pt x="1432635" y="0"/>
                    </a:lnTo>
                    <a:cubicBezTo>
                      <a:pt x="1470875" y="0"/>
                      <a:pt x="1501875" y="31000"/>
                      <a:pt x="1501875" y="69240"/>
                    </a:cubicBezTo>
                    <a:lnTo>
                      <a:pt x="1501875" y="345731"/>
                    </a:lnTo>
                    <a:cubicBezTo>
                      <a:pt x="1501875" y="383972"/>
                      <a:pt x="1470875" y="414972"/>
                      <a:pt x="1432635" y="414972"/>
                    </a:cubicBezTo>
                    <a:lnTo>
                      <a:pt x="69240" y="414972"/>
                    </a:lnTo>
                    <a:cubicBezTo>
                      <a:pt x="50877" y="414972"/>
                      <a:pt x="33265" y="407677"/>
                      <a:pt x="20280" y="394692"/>
                    </a:cubicBezTo>
                    <a:cubicBezTo>
                      <a:pt x="7295" y="381707"/>
                      <a:pt x="0" y="364095"/>
                      <a:pt x="0" y="345731"/>
                    </a:cubicBezTo>
                    <a:lnTo>
                      <a:pt x="0" y="69240"/>
                    </a:lnTo>
                    <a:cubicBezTo>
                      <a:pt x="0" y="31000"/>
                      <a:pt x="31000" y="0"/>
                      <a:pt x="6924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501875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99246"/>
              <a:ext cx="1021894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Jocelyn Dominguez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Student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96255" y="6923694"/>
            <a:ext cx="6553992" cy="3126939"/>
            <a:chOff x="0" y="0"/>
            <a:chExt cx="8738657" cy="416925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8738657" cy="4084613"/>
              <a:chOff x="0" y="0"/>
              <a:chExt cx="1726154" cy="806837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26154" cy="806837"/>
              </a:xfrm>
              <a:custGeom>
                <a:avLst/>
                <a:gdLst/>
                <a:ahLst/>
                <a:cxnLst/>
                <a:rect r="r" b="b" t="t" l="l"/>
                <a:pathLst>
                  <a:path h="806837" w="1726154">
                    <a:moveTo>
                      <a:pt x="60244" y="0"/>
                    </a:moveTo>
                    <a:lnTo>
                      <a:pt x="1665911" y="0"/>
                    </a:lnTo>
                    <a:cubicBezTo>
                      <a:pt x="1699182" y="0"/>
                      <a:pt x="1726154" y="26972"/>
                      <a:pt x="1726154" y="60244"/>
                    </a:cubicBezTo>
                    <a:lnTo>
                      <a:pt x="1726154" y="746593"/>
                    </a:lnTo>
                    <a:cubicBezTo>
                      <a:pt x="1726154" y="762571"/>
                      <a:pt x="1719807" y="777894"/>
                      <a:pt x="1708509" y="789192"/>
                    </a:cubicBezTo>
                    <a:cubicBezTo>
                      <a:pt x="1697211" y="800490"/>
                      <a:pt x="1681888" y="806837"/>
                      <a:pt x="1665911" y="806837"/>
                    </a:cubicBezTo>
                    <a:lnTo>
                      <a:pt x="60244" y="806837"/>
                    </a:lnTo>
                    <a:cubicBezTo>
                      <a:pt x="44266" y="806837"/>
                      <a:pt x="28943" y="800490"/>
                      <a:pt x="17645" y="789192"/>
                    </a:cubicBezTo>
                    <a:cubicBezTo>
                      <a:pt x="6347" y="777894"/>
                      <a:pt x="0" y="762571"/>
                      <a:pt x="0" y="746593"/>
                    </a:cubicBezTo>
                    <a:lnTo>
                      <a:pt x="0" y="60244"/>
                    </a:lnTo>
                    <a:cubicBezTo>
                      <a:pt x="0" y="26972"/>
                      <a:pt x="26972" y="0"/>
                      <a:pt x="6024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1726154" cy="8735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366235" y="311074"/>
              <a:ext cx="8006187" cy="3858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Ava Neuharth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Archaeology,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Biological Anthropology,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Leadership-Peak Ambassador</a:t>
              </a:r>
            </a:p>
            <a:p>
              <a:pPr algn="ctr">
                <a:lnSpc>
                  <a:spcPts val="3691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4698969"/>
            <a:ext cx="6996655" cy="1766980"/>
            <a:chOff x="0" y="0"/>
            <a:chExt cx="9328873" cy="235597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968435" y="0"/>
              <a:ext cx="7392004" cy="2355974"/>
              <a:chOff x="0" y="0"/>
              <a:chExt cx="1460149" cy="465378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460149" cy="465378"/>
              </a:xfrm>
              <a:custGeom>
                <a:avLst/>
                <a:gdLst/>
                <a:ahLst/>
                <a:cxnLst/>
                <a:rect r="r" b="b" t="t" l="l"/>
                <a:pathLst>
                  <a:path h="465378" w="1460149">
                    <a:moveTo>
                      <a:pt x="71219" y="0"/>
                    </a:moveTo>
                    <a:lnTo>
                      <a:pt x="1388930" y="0"/>
                    </a:lnTo>
                    <a:cubicBezTo>
                      <a:pt x="1428263" y="0"/>
                      <a:pt x="1460149" y="31886"/>
                      <a:pt x="1460149" y="71219"/>
                    </a:cubicBezTo>
                    <a:lnTo>
                      <a:pt x="1460149" y="394159"/>
                    </a:lnTo>
                    <a:cubicBezTo>
                      <a:pt x="1460149" y="433492"/>
                      <a:pt x="1428263" y="465378"/>
                      <a:pt x="1388930" y="465378"/>
                    </a:cubicBezTo>
                    <a:lnTo>
                      <a:pt x="71219" y="465378"/>
                    </a:lnTo>
                    <a:cubicBezTo>
                      <a:pt x="31886" y="465378"/>
                      <a:pt x="0" y="433492"/>
                      <a:pt x="0" y="394159"/>
                    </a:cubicBezTo>
                    <a:lnTo>
                      <a:pt x="0" y="71219"/>
                    </a:lnTo>
                    <a:cubicBezTo>
                      <a:pt x="0" y="31886"/>
                      <a:pt x="31886" y="0"/>
                      <a:pt x="71219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66675"/>
                <a:ext cx="1460149" cy="5320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0" y="526836"/>
              <a:ext cx="9328873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Jillian Gordon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Cultural Anthropology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696255" y="1076325"/>
            <a:ext cx="15563045" cy="130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ANTHROPOLOGY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628342" y="2665628"/>
            <a:ext cx="8348651" cy="1575596"/>
            <a:chOff x="0" y="0"/>
            <a:chExt cx="11131535" cy="210079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1439950" y="0"/>
              <a:ext cx="8371209" cy="2100794"/>
              <a:chOff x="0" y="0"/>
              <a:chExt cx="1653572" cy="414972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653572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653572">
                    <a:moveTo>
                      <a:pt x="62888" y="0"/>
                    </a:moveTo>
                    <a:lnTo>
                      <a:pt x="1590684" y="0"/>
                    </a:lnTo>
                    <a:cubicBezTo>
                      <a:pt x="1607363" y="0"/>
                      <a:pt x="1623359" y="6626"/>
                      <a:pt x="1635153" y="18420"/>
                    </a:cubicBezTo>
                    <a:cubicBezTo>
                      <a:pt x="1646946" y="30213"/>
                      <a:pt x="1653572" y="46209"/>
                      <a:pt x="1653572" y="62888"/>
                    </a:cubicBezTo>
                    <a:lnTo>
                      <a:pt x="1653572" y="352083"/>
                    </a:lnTo>
                    <a:cubicBezTo>
                      <a:pt x="1653572" y="386816"/>
                      <a:pt x="1625416" y="414972"/>
                      <a:pt x="1590684" y="414972"/>
                    </a:cubicBezTo>
                    <a:lnTo>
                      <a:pt x="62888" y="414972"/>
                    </a:lnTo>
                    <a:cubicBezTo>
                      <a:pt x="46209" y="414972"/>
                      <a:pt x="30213" y="408346"/>
                      <a:pt x="18420" y="396552"/>
                    </a:cubicBezTo>
                    <a:cubicBezTo>
                      <a:pt x="6626" y="384758"/>
                      <a:pt x="0" y="368762"/>
                      <a:pt x="0" y="352083"/>
                    </a:cubicBezTo>
                    <a:lnTo>
                      <a:pt x="0" y="62888"/>
                    </a:lnTo>
                    <a:cubicBezTo>
                      <a:pt x="0" y="28156"/>
                      <a:pt x="28156" y="0"/>
                      <a:pt x="6288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653572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399246"/>
              <a:ext cx="11131535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Gillian Donnelly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Linguistic Anthropology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832993" y="7269121"/>
            <a:ext cx="9455007" cy="2006300"/>
            <a:chOff x="0" y="0"/>
            <a:chExt cx="12606676" cy="267506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1613440" y="0"/>
              <a:ext cx="9379796" cy="2675067"/>
              <a:chOff x="0" y="0"/>
              <a:chExt cx="1874876" cy="53470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874875" cy="534704"/>
              </a:xfrm>
              <a:custGeom>
                <a:avLst/>
                <a:gdLst/>
                <a:ahLst/>
                <a:cxnLst/>
                <a:rect r="r" b="b" t="t" l="l"/>
                <a:pathLst>
                  <a:path h="534704" w="1874875">
                    <a:moveTo>
                      <a:pt x="56126" y="0"/>
                    </a:moveTo>
                    <a:lnTo>
                      <a:pt x="1818749" y="0"/>
                    </a:lnTo>
                    <a:cubicBezTo>
                      <a:pt x="1833635" y="0"/>
                      <a:pt x="1847911" y="5913"/>
                      <a:pt x="1858437" y="16439"/>
                    </a:cubicBezTo>
                    <a:cubicBezTo>
                      <a:pt x="1868962" y="26965"/>
                      <a:pt x="1874875" y="41240"/>
                      <a:pt x="1874875" y="56126"/>
                    </a:cubicBezTo>
                    <a:lnTo>
                      <a:pt x="1874875" y="478578"/>
                    </a:lnTo>
                    <a:cubicBezTo>
                      <a:pt x="1874875" y="493464"/>
                      <a:pt x="1868962" y="507740"/>
                      <a:pt x="1858437" y="518265"/>
                    </a:cubicBezTo>
                    <a:cubicBezTo>
                      <a:pt x="1847911" y="528791"/>
                      <a:pt x="1833635" y="534704"/>
                      <a:pt x="1818749" y="534704"/>
                    </a:cubicBezTo>
                    <a:lnTo>
                      <a:pt x="56126" y="534704"/>
                    </a:lnTo>
                    <a:cubicBezTo>
                      <a:pt x="41240" y="534704"/>
                      <a:pt x="26965" y="528791"/>
                      <a:pt x="16439" y="518265"/>
                    </a:cubicBezTo>
                    <a:cubicBezTo>
                      <a:pt x="5913" y="507740"/>
                      <a:pt x="0" y="493464"/>
                      <a:pt x="0" y="478578"/>
                    </a:cubicBezTo>
                    <a:lnTo>
                      <a:pt x="0" y="56126"/>
                    </a:lnTo>
                    <a:cubicBezTo>
                      <a:pt x="0" y="41240"/>
                      <a:pt x="5913" y="26965"/>
                      <a:pt x="16439" y="16439"/>
                    </a:cubicBezTo>
                    <a:cubicBezTo>
                      <a:pt x="26965" y="5913"/>
                      <a:pt x="41240" y="0"/>
                      <a:pt x="56126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874876" cy="601379"/>
              </a:xfrm>
              <a:prstGeom prst="rect">
                <a:avLst/>
              </a:prstGeom>
            </p:spPr>
            <p:txBody>
              <a:bodyPr anchor="ctr" rtlCol="false" tIns="50202" lIns="50202" bIns="50202" rIns="50202"/>
              <a:lstStyle/>
              <a:p>
                <a:pPr algn="ctr">
                  <a:lnSpc>
                    <a:spcPts val="5165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443064"/>
              <a:ext cx="12606676" cy="19517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7"/>
                </a:lnSpc>
              </a:pPr>
              <a:r>
                <a:rPr lang="en-US" b="true" sz="3647" spc="310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Brendan O'Dell</a:t>
              </a:r>
            </a:p>
            <a:p>
              <a:pPr algn="ctr">
                <a:lnSpc>
                  <a:spcPts val="3647"/>
                </a:lnSpc>
              </a:pPr>
              <a:r>
                <a:rPr lang="en-US" sz="3647" spc="31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Museum Practice &amp; </a:t>
              </a:r>
            </a:p>
            <a:p>
              <a:pPr algn="ctr">
                <a:lnSpc>
                  <a:spcPts val="3647"/>
                </a:lnSpc>
              </a:pPr>
              <a:r>
                <a:rPr lang="en-US" sz="3647" spc="31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Heritage Management - B.I.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854017" y="4969625"/>
            <a:ext cx="5931591" cy="1575596"/>
            <a:chOff x="0" y="0"/>
            <a:chExt cx="7908788" cy="210079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1012190" y="0"/>
              <a:ext cx="5884408" cy="2100794"/>
              <a:chOff x="0" y="0"/>
              <a:chExt cx="1162352" cy="41497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162352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162352">
                    <a:moveTo>
                      <a:pt x="89465" y="0"/>
                    </a:moveTo>
                    <a:lnTo>
                      <a:pt x="1072887" y="0"/>
                    </a:lnTo>
                    <a:cubicBezTo>
                      <a:pt x="1122297" y="0"/>
                      <a:pt x="1162352" y="40055"/>
                      <a:pt x="1162352" y="89465"/>
                    </a:cubicBezTo>
                    <a:lnTo>
                      <a:pt x="1162352" y="325506"/>
                    </a:lnTo>
                    <a:cubicBezTo>
                      <a:pt x="1162352" y="349234"/>
                      <a:pt x="1152926" y="371990"/>
                      <a:pt x="1136148" y="388768"/>
                    </a:cubicBezTo>
                    <a:cubicBezTo>
                      <a:pt x="1119370" y="405546"/>
                      <a:pt x="1096614" y="414972"/>
                      <a:pt x="1072887" y="414972"/>
                    </a:cubicBezTo>
                    <a:lnTo>
                      <a:pt x="89465" y="414972"/>
                    </a:lnTo>
                    <a:cubicBezTo>
                      <a:pt x="65738" y="414972"/>
                      <a:pt x="42982" y="405546"/>
                      <a:pt x="26204" y="388768"/>
                    </a:cubicBezTo>
                    <a:cubicBezTo>
                      <a:pt x="9426" y="371990"/>
                      <a:pt x="0" y="349234"/>
                      <a:pt x="0" y="325506"/>
                    </a:cubicBezTo>
                    <a:lnTo>
                      <a:pt x="0" y="89465"/>
                    </a:lnTo>
                    <a:cubicBezTo>
                      <a:pt x="0" y="65738"/>
                      <a:pt x="9426" y="42982"/>
                      <a:pt x="26204" y="26204"/>
                    </a:cubicBezTo>
                    <a:cubicBezTo>
                      <a:pt x="42982" y="9426"/>
                      <a:pt x="65738" y="0"/>
                      <a:pt x="8946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162352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399246"/>
              <a:ext cx="790878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Ella Love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Museum Studies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1623729" cy="10287000"/>
          </a:xfrm>
          <a:custGeom>
            <a:avLst/>
            <a:gdLst/>
            <a:ahLst/>
            <a:cxnLst/>
            <a:rect r="r" b="b" t="t" l="l"/>
            <a:pathLst>
              <a:path h="10287000" w="11623729">
                <a:moveTo>
                  <a:pt x="0" y="0"/>
                </a:moveTo>
                <a:lnTo>
                  <a:pt x="11623729" y="0"/>
                </a:lnTo>
                <a:lnTo>
                  <a:pt x="116237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08732" y="4055015"/>
            <a:ext cx="7464351" cy="1575596"/>
            <a:chOff x="0" y="0"/>
            <a:chExt cx="9952468" cy="21007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273746" y="0"/>
              <a:ext cx="7404975" cy="2100794"/>
              <a:chOff x="0" y="0"/>
              <a:chExt cx="1462711" cy="4149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46271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462711">
                    <a:moveTo>
                      <a:pt x="71094" y="0"/>
                    </a:moveTo>
                    <a:lnTo>
                      <a:pt x="1391617" y="0"/>
                    </a:lnTo>
                    <a:cubicBezTo>
                      <a:pt x="1430881" y="0"/>
                      <a:pt x="1462711" y="31830"/>
                      <a:pt x="1462711" y="71094"/>
                    </a:cubicBezTo>
                    <a:lnTo>
                      <a:pt x="1462711" y="343878"/>
                    </a:lnTo>
                    <a:cubicBezTo>
                      <a:pt x="1462711" y="362733"/>
                      <a:pt x="1455221" y="380816"/>
                      <a:pt x="1441888" y="394149"/>
                    </a:cubicBezTo>
                    <a:cubicBezTo>
                      <a:pt x="1428555" y="407481"/>
                      <a:pt x="1410472" y="414972"/>
                      <a:pt x="1391617" y="414972"/>
                    </a:cubicBezTo>
                    <a:lnTo>
                      <a:pt x="71094" y="414972"/>
                    </a:lnTo>
                    <a:cubicBezTo>
                      <a:pt x="52239" y="414972"/>
                      <a:pt x="34156" y="407481"/>
                      <a:pt x="20823" y="394149"/>
                    </a:cubicBezTo>
                    <a:cubicBezTo>
                      <a:pt x="7490" y="380816"/>
                      <a:pt x="0" y="362733"/>
                      <a:pt x="0" y="343878"/>
                    </a:cubicBezTo>
                    <a:lnTo>
                      <a:pt x="0" y="71094"/>
                    </a:lnTo>
                    <a:cubicBezTo>
                      <a:pt x="0" y="52239"/>
                      <a:pt x="7490" y="34156"/>
                      <a:pt x="20823" y="20823"/>
                    </a:cubicBezTo>
                    <a:cubicBezTo>
                      <a:pt x="34156" y="7490"/>
                      <a:pt x="52239" y="0"/>
                      <a:pt x="7109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46271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66226"/>
              <a:ext cx="9952468" cy="1435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Tammara Davis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</a:t>
              </a: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B.S.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94949" y="4055486"/>
            <a:ext cx="7464351" cy="1575596"/>
            <a:chOff x="0" y="0"/>
            <a:chExt cx="9952468" cy="210079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1273746" y="0"/>
              <a:ext cx="7404975" cy="2100794"/>
              <a:chOff x="0" y="0"/>
              <a:chExt cx="1462711" cy="41497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46271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462711">
                    <a:moveTo>
                      <a:pt x="71094" y="0"/>
                    </a:moveTo>
                    <a:lnTo>
                      <a:pt x="1391617" y="0"/>
                    </a:lnTo>
                    <a:cubicBezTo>
                      <a:pt x="1430881" y="0"/>
                      <a:pt x="1462711" y="31830"/>
                      <a:pt x="1462711" y="71094"/>
                    </a:cubicBezTo>
                    <a:lnTo>
                      <a:pt x="1462711" y="343878"/>
                    </a:lnTo>
                    <a:cubicBezTo>
                      <a:pt x="1462711" y="362733"/>
                      <a:pt x="1455221" y="380816"/>
                      <a:pt x="1441888" y="394149"/>
                    </a:cubicBezTo>
                    <a:cubicBezTo>
                      <a:pt x="1428555" y="407481"/>
                      <a:pt x="1410472" y="414972"/>
                      <a:pt x="1391617" y="414972"/>
                    </a:cubicBezTo>
                    <a:lnTo>
                      <a:pt x="71094" y="414972"/>
                    </a:lnTo>
                    <a:cubicBezTo>
                      <a:pt x="52239" y="414972"/>
                      <a:pt x="34156" y="407481"/>
                      <a:pt x="20823" y="394149"/>
                    </a:cubicBezTo>
                    <a:cubicBezTo>
                      <a:pt x="7490" y="380816"/>
                      <a:pt x="0" y="362733"/>
                      <a:pt x="0" y="343878"/>
                    </a:cubicBezTo>
                    <a:lnTo>
                      <a:pt x="0" y="71094"/>
                    </a:lnTo>
                    <a:cubicBezTo>
                      <a:pt x="0" y="52239"/>
                      <a:pt x="7490" y="34156"/>
                      <a:pt x="20823" y="20823"/>
                    </a:cubicBezTo>
                    <a:cubicBezTo>
                      <a:pt x="34156" y="7490"/>
                      <a:pt x="52239" y="0"/>
                      <a:pt x="7109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146271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0" y="399246"/>
              <a:ext cx="995246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Nylah Mirsh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afiei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B.S.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96255" y="1076325"/>
            <a:ext cx="15563045" cy="2568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BIOLOGY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08732" y="6040657"/>
            <a:ext cx="7464351" cy="1575596"/>
            <a:chOff x="0" y="0"/>
            <a:chExt cx="9952468" cy="210079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1273746" y="0"/>
              <a:ext cx="7404975" cy="2100794"/>
              <a:chOff x="0" y="0"/>
              <a:chExt cx="1462711" cy="41497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46271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462711">
                    <a:moveTo>
                      <a:pt x="71094" y="0"/>
                    </a:moveTo>
                    <a:lnTo>
                      <a:pt x="1391617" y="0"/>
                    </a:lnTo>
                    <a:cubicBezTo>
                      <a:pt x="1430881" y="0"/>
                      <a:pt x="1462711" y="31830"/>
                      <a:pt x="1462711" y="71094"/>
                    </a:cubicBezTo>
                    <a:lnTo>
                      <a:pt x="1462711" y="343878"/>
                    </a:lnTo>
                    <a:cubicBezTo>
                      <a:pt x="1462711" y="362733"/>
                      <a:pt x="1455221" y="380816"/>
                      <a:pt x="1441888" y="394149"/>
                    </a:cubicBezTo>
                    <a:cubicBezTo>
                      <a:pt x="1428555" y="407481"/>
                      <a:pt x="1410472" y="414972"/>
                      <a:pt x="1391617" y="414972"/>
                    </a:cubicBezTo>
                    <a:lnTo>
                      <a:pt x="71094" y="414972"/>
                    </a:lnTo>
                    <a:cubicBezTo>
                      <a:pt x="52239" y="414972"/>
                      <a:pt x="34156" y="407481"/>
                      <a:pt x="20823" y="394149"/>
                    </a:cubicBezTo>
                    <a:cubicBezTo>
                      <a:pt x="7490" y="380816"/>
                      <a:pt x="0" y="362733"/>
                      <a:pt x="0" y="343878"/>
                    </a:cubicBezTo>
                    <a:lnTo>
                      <a:pt x="0" y="71094"/>
                    </a:lnTo>
                    <a:cubicBezTo>
                      <a:pt x="0" y="52239"/>
                      <a:pt x="7490" y="34156"/>
                      <a:pt x="20823" y="20823"/>
                    </a:cubicBezTo>
                    <a:cubicBezTo>
                      <a:pt x="34156" y="7490"/>
                      <a:pt x="52239" y="0"/>
                      <a:pt x="7109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46271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399246"/>
              <a:ext cx="995246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Samanth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 Perry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B.S.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94949" y="6040657"/>
            <a:ext cx="7464351" cy="1575596"/>
            <a:chOff x="0" y="0"/>
            <a:chExt cx="9952468" cy="210079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1273746" y="0"/>
              <a:ext cx="7404975" cy="2100794"/>
              <a:chOff x="0" y="0"/>
              <a:chExt cx="1462711" cy="414972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46271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462711">
                    <a:moveTo>
                      <a:pt x="71094" y="0"/>
                    </a:moveTo>
                    <a:lnTo>
                      <a:pt x="1391617" y="0"/>
                    </a:lnTo>
                    <a:cubicBezTo>
                      <a:pt x="1430881" y="0"/>
                      <a:pt x="1462711" y="31830"/>
                      <a:pt x="1462711" y="71094"/>
                    </a:cubicBezTo>
                    <a:lnTo>
                      <a:pt x="1462711" y="343878"/>
                    </a:lnTo>
                    <a:cubicBezTo>
                      <a:pt x="1462711" y="362733"/>
                      <a:pt x="1455221" y="380816"/>
                      <a:pt x="1441888" y="394149"/>
                    </a:cubicBezTo>
                    <a:cubicBezTo>
                      <a:pt x="1428555" y="407481"/>
                      <a:pt x="1410472" y="414972"/>
                      <a:pt x="1391617" y="414972"/>
                    </a:cubicBezTo>
                    <a:lnTo>
                      <a:pt x="71094" y="414972"/>
                    </a:lnTo>
                    <a:cubicBezTo>
                      <a:pt x="52239" y="414972"/>
                      <a:pt x="34156" y="407481"/>
                      <a:pt x="20823" y="394149"/>
                    </a:cubicBezTo>
                    <a:cubicBezTo>
                      <a:pt x="7490" y="380816"/>
                      <a:pt x="0" y="362733"/>
                      <a:pt x="0" y="343878"/>
                    </a:cubicBezTo>
                    <a:lnTo>
                      <a:pt x="0" y="71094"/>
                    </a:lnTo>
                    <a:cubicBezTo>
                      <a:pt x="0" y="52239"/>
                      <a:pt x="7490" y="34156"/>
                      <a:pt x="20823" y="20823"/>
                    </a:cubicBezTo>
                    <a:cubicBezTo>
                      <a:pt x="34156" y="7490"/>
                      <a:pt x="52239" y="0"/>
                      <a:pt x="7109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46271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399246"/>
              <a:ext cx="995246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Brooke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Peterson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B.S.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08732" y="8025828"/>
            <a:ext cx="7464351" cy="1575596"/>
            <a:chOff x="0" y="0"/>
            <a:chExt cx="9952468" cy="210079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1273746" y="0"/>
              <a:ext cx="7404975" cy="2100794"/>
              <a:chOff x="0" y="0"/>
              <a:chExt cx="1462711" cy="41497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462711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462711">
                    <a:moveTo>
                      <a:pt x="71094" y="0"/>
                    </a:moveTo>
                    <a:lnTo>
                      <a:pt x="1391617" y="0"/>
                    </a:lnTo>
                    <a:cubicBezTo>
                      <a:pt x="1430881" y="0"/>
                      <a:pt x="1462711" y="31830"/>
                      <a:pt x="1462711" y="71094"/>
                    </a:cubicBezTo>
                    <a:lnTo>
                      <a:pt x="1462711" y="343878"/>
                    </a:lnTo>
                    <a:cubicBezTo>
                      <a:pt x="1462711" y="362733"/>
                      <a:pt x="1455221" y="380816"/>
                      <a:pt x="1441888" y="394149"/>
                    </a:cubicBezTo>
                    <a:cubicBezTo>
                      <a:pt x="1428555" y="407481"/>
                      <a:pt x="1410472" y="414972"/>
                      <a:pt x="1391617" y="414972"/>
                    </a:cubicBezTo>
                    <a:lnTo>
                      <a:pt x="71094" y="414972"/>
                    </a:lnTo>
                    <a:cubicBezTo>
                      <a:pt x="52239" y="414972"/>
                      <a:pt x="34156" y="407481"/>
                      <a:pt x="20823" y="394149"/>
                    </a:cubicBezTo>
                    <a:cubicBezTo>
                      <a:pt x="7490" y="380816"/>
                      <a:pt x="0" y="362733"/>
                      <a:pt x="0" y="343878"/>
                    </a:cubicBezTo>
                    <a:lnTo>
                      <a:pt x="0" y="71094"/>
                    </a:lnTo>
                    <a:cubicBezTo>
                      <a:pt x="0" y="52239"/>
                      <a:pt x="7490" y="34156"/>
                      <a:pt x="20823" y="20823"/>
                    </a:cubicBezTo>
                    <a:cubicBezTo>
                      <a:pt x="34156" y="7490"/>
                      <a:pt x="52239" y="0"/>
                      <a:pt x="7109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462711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399246"/>
              <a:ext cx="9952468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Jennif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er Soloc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Outstanding B.S.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2001733" cy="10621534"/>
          </a:xfrm>
          <a:custGeom>
            <a:avLst/>
            <a:gdLst/>
            <a:ahLst/>
            <a:cxnLst/>
            <a:rect r="r" b="b" t="t" l="l"/>
            <a:pathLst>
              <a:path h="10621534" w="12001733">
                <a:moveTo>
                  <a:pt x="0" y="0"/>
                </a:moveTo>
                <a:lnTo>
                  <a:pt x="12001733" y="0"/>
                </a:lnTo>
                <a:lnTo>
                  <a:pt x="12001733" y="10621534"/>
                </a:lnTo>
                <a:lnTo>
                  <a:pt x="0" y="10621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3956777"/>
            <a:ext cx="7137780" cy="1575596"/>
            <a:chOff x="0" y="0"/>
            <a:chExt cx="9517040" cy="21007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218019" y="0"/>
              <a:ext cx="7081002" cy="2100794"/>
              <a:chOff x="0" y="0"/>
              <a:chExt cx="1398716" cy="4149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398716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398716">
                    <a:moveTo>
                      <a:pt x="74347" y="0"/>
                    </a:moveTo>
                    <a:lnTo>
                      <a:pt x="1324369" y="0"/>
                    </a:lnTo>
                    <a:cubicBezTo>
                      <a:pt x="1365430" y="0"/>
                      <a:pt x="1398716" y="33286"/>
                      <a:pt x="1398716" y="74347"/>
                    </a:cubicBezTo>
                    <a:lnTo>
                      <a:pt x="1398716" y="340625"/>
                    </a:lnTo>
                    <a:cubicBezTo>
                      <a:pt x="1398716" y="381685"/>
                      <a:pt x="1365430" y="414972"/>
                      <a:pt x="1324369" y="414972"/>
                    </a:cubicBezTo>
                    <a:lnTo>
                      <a:pt x="74347" y="414972"/>
                    </a:lnTo>
                    <a:cubicBezTo>
                      <a:pt x="54629" y="414972"/>
                      <a:pt x="35718" y="407139"/>
                      <a:pt x="21776" y="393196"/>
                    </a:cubicBezTo>
                    <a:cubicBezTo>
                      <a:pt x="7833" y="379253"/>
                      <a:pt x="0" y="360343"/>
                      <a:pt x="0" y="340625"/>
                    </a:cubicBezTo>
                    <a:lnTo>
                      <a:pt x="0" y="74347"/>
                    </a:lnTo>
                    <a:cubicBezTo>
                      <a:pt x="0" y="33286"/>
                      <a:pt x="33286" y="0"/>
                      <a:pt x="7434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398716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99246"/>
              <a:ext cx="951704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ily Lyons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Biochemistry, BS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96255" y="1076325"/>
            <a:ext cx="15563045" cy="2568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CHEMISTRY/BIOCHEM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121520" y="3956777"/>
            <a:ext cx="7137780" cy="1575596"/>
            <a:chOff x="0" y="0"/>
            <a:chExt cx="9517040" cy="210079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1218019" y="0"/>
              <a:ext cx="7081002" cy="2100794"/>
              <a:chOff x="0" y="0"/>
              <a:chExt cx="1398716" cy="41497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98716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398716">
                    <a:moveTo>
                      <a:pt x="74347" y="0"/>
                    </a:moveTo>
                    <a:lnTo>
                      <a:pt x="1324369" y="0"/>
                    </a:lnTo>
                    <a:cubicBezTo>
                      <a:pt x="1365430" y="0"/>
                      <a:pt x="1398716" y="33286"/>
                      <a:pt x="1398716" y="74347"/>
                    </a:cubicBezTo>
                    <a:lnTo>
                      <a:pt x="1398716" y="340625"/>
                    </a:lnTo>
                    <a:cubicBezTo>
                      <a:pt x="1398716" y="381685"/>
                      <a:pt x="1365430" y="414972"/>
                      <a:pt x="1324369" y="414972"/>
                    </a:cubicBezTo>
                    <a:lnTo>
                      <a:pt x="74347" y="414972"/>
                    </a:lnTo>
                    <a:cubicBezTo>
                      <a:pt x="54629" y="414972"/>
                      <a:pt x="35718" y="407139"/>
                      <a:pt x="21776" y="393196"/>
                    </a:cubicBezTo>
                    <a:cubicBezTo>
                      <a:pt x="7833" y="379253"/>
                      <a:pt x="0" y="360343"/>
                      <a:pt x="0" y="340625"/>
                    </a:cubicBezTo>
                    <a:lnTo>
                      <a:pt x="0" y="74347"/>
                    </a:lnTo>
                    <a:cubicBezTo>
                      <a:pt x="0" y="33286"/>
                      <a:pt x="33286" y="0"/>
                      <a:pt x="7434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398716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399246"/>
              <a:ext cx="951704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Natha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 Maruska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Chemistry, BS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5846698"/>
            <a:ext cx="7137780" cy="1575596"/>
            <a:chOff x="0" y="0"/>
            <a:chExt cx="9517040" cy="210079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1218019" y="0"/>
              <a:ext cx="7081002" cy="2100794"/>
              <a:chOff x="0" y="0"/>
              <a:chExt cx="1398716" cy="41497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398716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398716">
                    <a:moveTo>
                      <a:pt x="74347" y="0"/>
                    </a:moveTo>
                    <a:lnTo>
                      <a:pt x="1324369" y="0"/>
                    </a:lnTo>
                    <a:cubicBezTo>
                      <a:pt x="1365430" y="0"/>
                      <a:pt x="1398716" y="33286"/>
                      <a:pt x="1398716" y="74347"/>
                    </a:cubicBezTo>
                    <a:lnTo>
                      <a:pt x="1398716" y="340625"/>
                    </a:lnTo>
                    <a:cubicBezTo>
                      <a:pt x="1398716" y="381685"/>
                      <a:pt x="1365430" y="414972"/>
                      <a:pt x="1324369" y="414972"/>
                    </a:cubicBezTo>
                    <a:lnTo>
                      <a:pt x="74347" y="414972"/>
                    </a:lnTo>
                    <a:cubicBezTo>
                      <a:pt x="54629" y="414972"/>
                      <a:pt x="35718" y="407139"/>
                      <a:pt x="21776" y="393196"/>
                    </a:cubicBezTo>
                    <a:cubicBezTo>
                      <a:pt x="7833" y="379253"/>
                      <a:pt x="0" y="360343"/>
                      <a:pt x="0" y="340625"/>
                    </a:cubicBezTo>
                    <a:lnTo>
                      <a:pt x="0" y="74347"/>
                    </a:lnTo>
                    <a:cubicBezTo>
                      <a:pt x="0" y="33286"/>
                      <a:pt x="33286" y="0"/>
                      <a:pt x="7434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398716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399246"/>
              <a:ext cx="951704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James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Mulcahey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Chemistry, BS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121520" y="5846698"/>
            <a:ext cx="7137780" cy="1575596"/>
            <a:chOff x="0" y="0"/>
            <a:chExt cx="9517040" cy="210079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1218019" y="0"/>
              <a:ext cx="7081002" cy="2100794"/>
              <a:chOff x="0" y="0"/>
              <a:chExt cx="1398716" cy="414972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398716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398716">
                    <a:moveTo>
                      <a:pt x="74347" y="0"/>
                    </a:moveTo>
                    <a:lnTo>
                      <a:pt x="1324369" y="0"/>
                    </a:lnTo>
                    <a:cubicBezTo>
                      <a:pt x="1365430" y="0"/>
                      <a:pt x="1398716" y="33286"/>
                      <a:pt x="1398716" y="74347"/>
                    </a:cubicBezTo>
                    <a:lnTo>
                      <a:pt x="1398716" y="340625"/>
                    </a:lnTo>
                    <a:cubicBezTo>
                      <a:pt x="1398716" y="381685"/>
                      <a:pt x="1365430" y="414972"/>
                      <a:pt x="1324369" y="414972"/>
                    </a:cubicBezTo>
                    <a:lnTo>
                      <a:pt x="74347" y="414972"/>
                    </a:lnTo>
                    <a:cubicBezTo>
                      <a:pt x="54629" y="414972"/>
                      <a:pt x="35718" y="407139"/>
                      <a:pt x="21776" y="393196"/>
                    </a:cubicBezTo>
                    <a:cubicBezTo>
                      <a:pt x="7833" y="379253"/>
                      <a:pt x="0" y="360343"/>
                      <a:pt x="0" y="340625"/>
                    </a:cubicBezTo>
                    <a:lnTo>
                      <a:pt x="0" y="74347"/>
                    </a:lnTo>
                    <a:cubicBezTo>
                      <a:pt x="0" y="33286"/>
                      <a:pt x="33286" y="0"/>
                      <a:pt x="7434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398716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399246"/>
              <a:ext cx="951704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Luna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Park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Biochemistry, BS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700" y="7736618"/>
            <a:ext cx="7137780" cy="1575596"/>
            <a:chOff x="0" y="0"/>
            <a:chExt cx="9517040" cy="210079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1218019" y="0"/>
              <a:ext cx="7081002" cy="2100794"/>
              <a:chOff x="0" y="0"/>
              <a:chExt cx="1398716" cy="41497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398716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398716">
                    <a:moveTo>
                      <a:pt x="74347" y="0"/>
                    </a:moveTo>
                    <a:lnTo>
                      <a:pt x="1324369" y="0"/>
                    </a:lnTo>
                    <a:cubicBezTo>
                      <a:pt x="1365430" y="0"/>
                      <a:pt x="1398716" y="33286"/>
                      <a:pt x="1398716" y="74347"/>
                    </a:cubicBezTo>
                    <a:lnTo>
                      <a:pt x="1398716" y="340625"/>
                    </a:lnTo>
                    <a:cubicBezTo>
                      <a:pt x="1398716" y="381685"/>
                      <a:pt x="1365430" y="414972"/>
                      <a:pt x="1324369" y="414972"/>
                    </a:cubicBezTo>
                    <a:lnTo>
                      <a:pt x="74347" y="414972"/>
                    </a:lnTo>
                    <a:cubicBezTo>
                      <a:pt x="54629" y="414972"/>
                      <a:pt x="35718" y="407139"/>
                      <a:pt x="21776" y="393196"/>
                    </a:cubicBezTo>
                    <a:cubicBezTo>
                      <a:pt x="7833" y="379253"/>
                      <a:pt x="0" y="360343"/>
                      <a:pt x="0" y="340625"/>
                    </a:cubicBezTo>
                    <a:lnTo>
                      <a:pt x="0" y="74347"/>
                    </a:lnTo>
                    <a:cubicBezTo>
                      <a:pt x="0" y="33286"/>
                      <a:pt x="33286" y="0"/>
                      <a:pt x="7434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398716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399246"/>
              <a:ext cx="951704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Kevin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Schroeder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Biochemistry, BS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4049678"/>
            <a:ext cx="6579026" cy="1575596"/>
            <a:chOff x="0" y="0"/>
            <a:chExt cx="8772035" cy="21007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8772035" cy="2100794"/>
              <a:chOff x="0" y="0"/>
              <a:chExt cx="1732748" cy="4149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732748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732748">
                    <a:moveTo>
                      <a:pt x="60015" y="0"/>
                    </a:moveTo>
                    <a:lnTo>
                      <a:pt x="1672733" y="0"/>
                    </a:lnTo>
                    <a:cubicBezTo>
                      <a:pt x="1705878" y="0"/>
                      <a:pt x="1732748" y="26869"/>
                      <a:pt x="1732748" y="60015"/>
                    </a:cubicBezTo>
                    <a:lnTo>
                      <a:pt x="1732748" y="354957"/>
                    </a:lnTo>
                    <a:cubicBezTo>
                      <a:pt x="1732748" y="388102"/>
                      <a:pt x="1705878" y="414972"/>
                      <a:pt x="1672733" y="414972"/>
                    </a:cubicBezTo>
                    <a:lnTo>
                      <a:pt x="60015" y="414972"/>
                    </a:lnTo>
                    <a:cubicBezTo>
                      <a:pt x="44098" y="414972"/>
                      <a:pt x="28833" y="408649"/>
                      <a:pt x="17578" y="397394"/>
                    </a:cubicBezTo>
                    <a:cubicBezTo>
                      <a:pt x="6323" y="386139"/>
                      <a:pt x="0" y="370874"/>
                      <a:pt x="0" y="354957"/>
                    </a:cubicBezTo>
                    <a:lnTo>
                      <a:pt x="0" y="60015"/>
                    </a:lnTo>
                    <a:cubicBezTo>
                      <a:pt x="0" y="26869"/>
                      <a:pt x="26869" y="0"/>
                      <a:pt x="6001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732748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383853" y="88096"/>
              <a:ext cx="7766910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aedmon Denmark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Professional Communication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148462" y="4044209"/>
            <a:ext cx="7110838" cy="1575596"/>
            <a:chOff x="0" y="0"/>
            <a:chExt cx="9481117" cy="210079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403017" y="0"/>
              <a:ext cx="8649655" cy="2100794"/>
              <a:chOff x="0" y="0"/>
              <a:chExt cx="1708574" cy="41497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08574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708574">
                    <a:moveTo>
                      <a:pt x="60864" y="0"/>
                    </a:moveTo>
                    <a:lnTo>
                      <a:pt x="1647710" y="0"/>
                    </a:lnTo>
                    <a:cubicBezTo>
                      <a:pt x="1663852" y="0"/>
                      <a:pt x="1679333" y="6412"/>
                      <a:pt x="1690747" y="17827"/>
                    </a:cubicBezTo>
                    <a:cubicBezTo>
                      <a:pt x="1702161" y="29241"/>
                      <a:pt x="1708574" y="44722"/>
                      <a:pt x="1708574" y="60864"/>
                    </a:cubicBezTo>
                    <a:lnTo>
                      <a:pt x="1708574" y="354108"/>
                    </a:lnTo>
                    <a:cubicBezTo>
                      <a:pt x="1708574" y="370250"/>
                      <a:pt x="1702161" y="385731"/>
                      <a:pt x="1690747" y="397145"/>
                    </a:cubicBezTo>
                    <a:cubicBezTo>
                      <a:pt x="1679333" y="408559"/>
                      <a:pt x="1663852" y="414972"/>
                      <a:pt x="1647710" y="414972"/>
                    </a:cubicBezTo>
                    <a:lnTo>
                      <a:pt x="60864" y="414972"/>
                    </a:lnTo>
                    <a:cubicBezTo>
                      <a:pt x="44722" y="414972"/>
                      <a:pt x="29241" y="408559"/>
                      <a:pt x="17827" y="397145"/>
                    </a:cubicBezTo>
                    <a:cubicBezTo>
                      <a:pt x="6412" y="385731"/>
                      <a:pt x="0" y="370250"/>
                      <a:pt x="0" y="354108"/>
                    </a:cubicBezTo>
                    <a:lnTo>
                      <a:pt x="0" y="60864"/>
                    </a:lnTo>
                    <a:cubicBezTo>
                      <a:pt x="0" y="44722"/>
                      <a:pt x="6412" y="29241"/>
                      <a:pt x="17827" y="17827"/>
                    </a:cubicBezTo>
                    <a:cubicBezTo>
                      <a:pt x="29241" y="6412"/>
                      <a:pt x="44722" y="0"/>
                      <a:pt x="6086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1708574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0" y="88096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Joseph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Impellitteri 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Digital Filmmaking and Media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96255" y="1076325"/>
            <a:ext cx="15563045" cy="2568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COMMUNICATION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28700" y="5798847"/>
            <a:ext cx="6579026" cy="1108871"/>
            <a:chOff x="0" y="0"/>
            <a:chExt cx="8772035" cy="147849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8772035" cy="1478494"/>
              <a:chOff x="0" y="0"/>
              <a:chExt cx="1732748" cy="29204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732748" cy="292048"/>
              </a:xfrm>
              <a:custGeom>
                <a:avLst/>
                <a:gdLst/>
                <a:ahLst/>
                <a:cxnLst/>
                <a:rect r="r" b="b" t="t" l="l"/>
                <a:pathLst>
                  <a:path h="292048" w="1732748">
                    <a:moveTo>
                      <a:pt x="60015" y="0"/>
                    </a:moveTo>
                    <a:lnTo>
                      <a:pt x="1672733" y="0"/>
                    </a:lnTo>
                    <a:cubicBezTo>
                      <a:pt x="1705878" y="0"/>
                      <a:pt x="1732748" y="26869"/>
                      <a:pt x="1732748" y="60015"/>
                    </a:cubicBezTo>
                    <a:lnTo>
                      <a:pt x="1732748" y="232034"/>
                    </a:lnTo>
                    <a:cubicBezTo>
                      <a:pt x="1732748" y="247950"/>
                      <a:pt x="1726425" y="263215"/>
                      <a:pt x="1715170" y="274470"/>
                    </a:cubicBezTo>
                    <a:cubicBezTo>
                      <a:pt x="1703915" y="285725"/>
                      <a:pt x="1688650" y="292048"/>
                      <a:pt x="1672733" y="292048"/>
                    </a:cubicBezTo>
                    <a:lnTo>
                      <a:pt x="60015" y="292048"/>
                    </a:lnTo>
                    <a:cubicBezTo>
                      <a:pt x="26869" y="292048"/>
                      <a:pt x="0" y="265179"/>
                      <a:pt x="0" y="232034"/>
                    </a:cubicBezTo>
                    <a:lnTo>
                      <a:pt x="0" y="60015"/>
                    </a:lnTo>
                    <a:cubicBezTo>
                      <a:pt x="0" y="26869"/>
                      <a:pt x="26869" y="0"/>
                      <a:pt x="6001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732748" cy="3587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83853" y="88096"/>
              <a:ext cx="776691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adence Kubish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Online Program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148462" y="5830979"/>
            <a:ext cx="7110838" cy="1076739"/>
            <a:chOff x="0" y="0"/>
            <a:chExt cx="9481117" cy="143565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403017" y="0"/>
              <a:ext cx="8649655" cy="1435652"/>
              <a:chOff x="0" y="0"/>
              <a:chExt cx="1708574" cy="28358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708574" cy="283586"/>
              </a:xfrm>
              <a:custGeom>
                <a:avLst/>
                <a:gdLst/>
                <a:ahLst/>
                <a:cxnLst/>
                <a:rect r="r" b="b" t="t" l="l"/>
                <a:pathLst>
                  <a:path h="283586" w="1708574">
                    <a:moveTo>
                      <a:pt x="60864" y="0"/>
                    </a:moveTo>
                    <a:lnTo>
                      <a:pt x="1647710" y="0"/>
                    </a:lnTo>
                    <a:cubicBezTo>
                      <a:pt x="1663852" y="0"/>
                      <a:pt x="1679333" y="6412"/>
                      <a:pt x="1690747" y="17827"/>
                    </a:cubicBezTo>
                    <a:cubicBezTo>
                      <a:pt x="1702161" y="29241"/>
                      <a:pt x="1708574" y="44722"/>
                      <a:pt x="1708574" y="60864"/>
                    </a:cubicBezTo>
                    <a:lnTo>
                      <a:pt x="1708574" y="222722"/>
                    </a:lnTo>
                    <a:cubicBezTo>
                      <a:pt x="1708574" y="238864"/>
                      <a:pt x="1702161" y="254345"/>
                      <a:pt x="1690747" y="265759"/>
                    </a:cubicBezTo>
                    <a:cubicBezTo>
                      <a:pt x="1679333" y="277173"/>
                      <a:pt x="1663852" y="283586"/>
                      <a:pt x="1647710" y="283586"/>
                    </a:cubicBezTo>
                    <a:lnTo>
                      <a:pt x="60864" y="283586"/>
                    </a:lnTo>
                    <a:cubicBezTo>
                      <a:pt x="27250" y="283586"/>
                      <a:pt x="0" y="256336"/>
                      <a:pt x="0" y="222722"/>
                    </a:cubicBezTo>
                    <a:lnTo>
                      <a:pt x="0" y="60864"/>
                    </a:lnTo>
                    <a:cubicBezTo>
                      <a:pt x="0" y="44722"/>
                      <a:pt x="6412" y="29241"/>
                      <a:pt x="17827" y="17827"/>
                    </a:cubicBezTo>
                    <a:cubicBezTo>
                      <a:pt x="29241" y="6412"/>
                      <a:pt x="44722" y="0"/>
                      <a:pt x="6086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708574" cy="350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66675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Bennett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Mallot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 Student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700" y="7079168"/>
            <a:ext cx="6579026" cy="1575596"/>
            <a:chOff x="0" y="0"/>
            <a:chExt cx="8772035" cy="210079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8772035" cy="2100794"/>
              <a:chOff x="0" y="0"/>
              <a:chExt cx="1732748" cy="41497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732748" cy="414972"/>
              </a:xfrm>
              <a:custGeom>
                <a:avLst/>
                <a:gdLst/>
                <a:ahLst/>
                <a:cxnLst/>
                <a:rect r="r" b="b" t="t" l="l"/>
                <a:pathLst>
                  <a:path h="414972" w="1732748">
                    <a:moveTo>
                      <a:pt x="60015" y="0"/>
                    </a:moveTo>
                    <a:lnTo>
                      <a:pt x="1672733" y="0"/>
                    </a:lnTo>
                    <a:cubicBezTo>
                      <a:pt x="1705878" y="0"/>
                      <a:pt x="1732748" y="26869"/>
                      <a:pt x="1732748" y="60015"/>
                    </a:cubicBezTo>
                    <a:lnTo>
                      <a:pt x="1732748" y="354957"/>
                    </a:lnTo>
                    <a:cubicBezTo>
                      <a:pt x="1732748" y="388102"/>
                      <a:pt x="1705878" y="414972"/>
                      <a:pt x="1672733" y="414972"/>
                    </a:cubicBezTo>
                    <a:lnTo>
                      <a:pt x="60015" y="414972"/>
                    </a:lnTo>
                    <a:cubicBezTo>
                      <a:pt x="44098" y="414972"/>
                      <a:pt x="28833" y="408649"/>
                      <a:pt x="17578" y="397394"/>
                    </a:cubicBezTo>
                    <a:cubicBezTo>
                      <a:pt x="6323" y="386139"/>
                      <a:pt x="0" y="370874"/>
                      <a:pt x="0" y="354957"/>
                    </a:cubicBezTo>
                    <a:lnTo>
                      <a:pt x="0" y="60015"/>
                    </a:lnTo>
                    <a:cubicBezTo>
                      <a:pt x="0" y="26869"/>
                      <a:pt x="26869" y="0"/>
                      <a:pt x="6001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732748" cy="4816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383853" y="88096"/>
              <a:ext cx="7766910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Sy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dnee-Anne Moeller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General Communication 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148462" y="7117268"/>
            <a:ext cx="7110838" cy="1076739"/>
            <a:chOff x="0" y="0"/>
            <a:chExt cx="9481117" cy="143565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403017" y="0"/>
              <a:ext cx="8649655" cy="1435652"/>
              <a:chOff x="0" y="0"/>
              <a:chExt cx="1708574" cy="28358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708574" cy="283586"/>
              </a:xfrm>
              <a:custGeom>
                <a:avLst/>
                <a:gdLst/>
                <a:ahLst/>
                <a:cxnLst/>
                <a:rect r="r" b="b" t="t" l="l"/>
                <a:pathLst>
                  <a:path h="283586" w="1708574">
                    <a:moveTo>
                      <a:pt x="60864" y="0"/>
                    </a:moveTo>
                    <a:lnTo>
                      <a:pt x="1647710" y="0"/>
                    </a:lnTo>
                    <a:cubicBezTo>
                      <a:pt x="1663852" y="0"/>
                      <a:pt x="1679333" y="6412"/>
                      <a:pt x="1690747" y="17827"/>
                    </a:cubicBezTo>
                    <a:cubicBezTo>
                      <a:pt x="1702161" y="29241"/>
                      <a:pt x="1708574" y="44722"/>
                      <a:pt x="1708574" y="60864"/>
                    </a:cubicBezTo>
                    <a:lnTo>
                      <a:pt x="1708574" y="222722"/>
                    </a:lnTo>
                    <a:cubicBezTo>
                      <a:pt x="1708574" y="238864"/>
                      <a:pt x="1702161" y="254345"/>
                      <a:pt x="1690747" y="265759"/>
                    </a:cubicBezTo>
                    <a:cubicBezTo>
                      <a:pt x="1679333" y="277173"/>
                      <a:pt x="1663852" y="283586"/>
                      <a:pt x="1647710" y="283586"/>
                    </a:cubicBezTo>
                    <a:lnTo>
                      <a:pt x="60864" y="283586"/>
                    </a:lnTo>
                    <a:cubicBezTo>
                      <a:pt x="27250" y="283586"/>
                      <a:pt x="0" y="256336"/>
                      <a:pt x="0" y="222722"/>
                    </a:cubicBezTo>
                    <a:lnTo>
                      <a:pt x="0" y="60864"/>
                    </a:lnTo>
                    <a:cubicBezTo>
                      <a:pt x="0" y="44722"/>
                      <a:pt x="6412" y="29241"/>
                      <a:pt x="17827" y="17827"/>
                    </a:cubicBezTo>
                    <a:cubicBezTo>
                      <a:pt x="29241" y="6412"/>
                      <a:pt x="44722" y="0"/>
                      <a:pt x="6086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708574" cy="350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66675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Anna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Poe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Sports Comm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2794" y="8826213"/>
            <a:ext cx="7110838" cy="1076739"/>
            <a:chOff x="0" y="0"/>
            <a:chExt cx="9481117" cy="1435652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403017" y="0"/>
              <a:ext cx="8649655" cy="1435652"/>
              <a:chOff x="0" y="0"/>
              <a:chExt cx="1708574" cy="283586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708574" cy="283586"/>
              </a:xfrm>
              <a:custGeom>
                <a:avLst/>
                <a:gdLst/>
                <a:ahLst/>
                <a:cxnLst/>
                <a:rect r="r" b="b" t="t" l="l"/>
                <a:pathLst>
                  <a:path h="283586" w="1708574">
                    <a:moveTo>
                      <a:pt x="60864" y="0"/>
                    </a:moveTo>
                    <a:lnTo>
                      <a:pt x="1647710" y="0"/>
                    </a:lnTo>
                    <a:cubicBezTo>
                      <a:pt x="1663852" y="0"/>
                      <a:pt x="1679333" y="6412"/>
                      <a:pt x="1690747" y="17827"/>
                    </a:cubicBezTo>
                    <a:cubicBezTo>
                      <a:pt x="1702161" y="29241"/>
                      <a:pt x="1708574" y="44722"/>
                      <a:pt x="1708574" y="60864"/>
                    </a:cubicBezTo>
                    <a:lnTo>
                      <a:pt x="1708574" y="222722"/>
                    </a:lnTo>
                    <a:cubicBezTo>
                      <a:pt x="1708574" y="238864"/>
                      <a:pt x="1702161" y="254345"/>
                      <a:pt x="1690747" y="265759"/>
                    </a:cubicBezTo>
                    <a:cubicBezTo>
                      <a:pt x="1679333" y="277173"/>
                      <a:pt x="1663852" y="283586"/>
                      <a:pt x="1647710" y="283586"/>
                    </a:cubicBezTo>
                    <a:lnTo>
                      <a:pt x="60864" y="283586"/>
                    </a:lnTo>
                    <a:cubicBezTo>
                      <a:pt x="27250" y="283586"/>
                      <a:pt x="0" y="256336"/>
                      <a:pt x="0" y="222722"/>
                    </a:cubicBezTo>
                    <a:lnTo>
                      <a:pt x="0" y="60864"/>
                    </a:lnTo>
                    <a:cubicBezTo>
                      <a:pt x="0" y="44722"/>
                      <a:pt x="6412" y="29241"/>
                      <a:pt x="17827" y="17827"/>
                    </a:cubicBezTo>
                    <a:cubicBezTo>
                      <a:pt x="29241" y="6412"/>
                      <a:pt x="44722" y="0"/>
                      <a:pt x="60864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66675"/>
                <a:ext cx="1708574" cy="350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66675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Elisabeth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Stretch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Media Studies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4283040"/>
            <a:ext cx="6579026" cy="2042321"/>
            <a:chOff x="0" y="0"/>
            <a:chExt cx="8772035" cy="272309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8772035" cy="2723094"/>
              <a:chOff x="0" y="0"/>
              <a:chExt cx="1732748" cy="53789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732748" cy="537895"/>
              </a:xfrm>
              <a:custGeom>
                <a:avLst/>
                <a:gdLst/>
                <a:ahLst/>
                <a:cxnLst/>
                <a:rect r="r" b="b" t="t" l="l"/>
                <a:pathLst>
                  <a:path h="537895" w="1732748">
                    <a:moveTo>
                      <a:pt x="60015" y="0"/>
                    </a:moveTo>
                    <a:lnTo>
                      <a:pt x="1672733" y="0"/>
                    </a:lnTo>
                    <a:cubicBezTo>
                      <a:pt x="1705878" y="0"/>
                      <a:pt x="1732748" y="26869"/>
                      <a:pt x="1732748" y="60015"/>
                    </a:cubicBezTo>
                    <a:lnTo>
                      <a:pt x="1732748" y="477881"/>
                    </a:lnTo>
                    <a:cubicBezTo>
                      <a:pt x="1732748" y="493797"/>
                      <a:pt x="1726425" y="509062"/>
                      <a:pt x="1715170" y="520317"/>
                    </a:cubicBezTo>
                    <a:cubicBezTo>
                      <a:pt x="1703915" y="531572"/>
                      <a:pt x="1688650" y="537895"/>
                      <a:pt x="1672733" y="537895"/>
                    </a:cubicBezTo>
                    <a:lnTo>
                      <a:pt x="60015" y="537895"/>
                    </a:lnTo>
                    <a:cubicBezTo>
                      <a:pt x="26869" y="537895"/>
                      <a:pt x="0" y="511026"/>
                      <a:pt x="0" y="477881"/>
                    </a:cubicBezTo>
                    <a:lnTo>
                      <a:pt x="0" y="60015"/>
                    </a:lnTo>
                    <a:cubicBezTo>
                      <a:pt x="0" y="26869"/>
                      <a:pt x="26869" y="0"/>
                      <a:pt x="6001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1732748" cy="6045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383853" y="88096"/>
              <a:ext cx="7766910" cy="2613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Ism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ail Garcia 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Franka Endowed Fund for Economics Scholarship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ECONOMICS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680274" y="4283040"/>
            <a:ext cx="6579026" cy="1108871"/>
            <a:chOff x="0" y="0"/>
            <a:chExt cx="8772035" cy="147849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8772035" cy="1478494"/>
              <a:chOff x="0" y="0"/>
              <a:chExt cx="1732748" cy="29204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732748" cy="292048"/>
              </a:xfrm>
              <a:custGeom>
                <a:avLst/>
                <a:gdLst/>
                <a:ahLst/>
                <a:cxnLst/>
                <a:rect r="r" b="b" t="t" l="l"/>
                <a:pathLst>
                  <a:path h="292048" w="1732748">
                    <a:moveTo>
                      <a:pt x="60015" y="0"/>
                    </a:moveTo>
                    <a:lnTo>
                      <a:pt x="1672733" y="0"/>
                    </a:lnTo>
                    <a:cubicBezTo>
                      <a:pt x="1705878" y="0"/>
                      <a:pt x="1732748" y="26869"/>
                      <a:pt x="1732748" y="60015"/>
                    </a:cubicBezTo>
                    <a:lnTo>
                      <a:pt x="1732748" y="232034"/>
                    </a:lnTo>
                    <a:cubicBezTo>
                      <a:pt x="1732748" y="247950"/>
                      <a:pt x="1726425" y="263215"/>
                      <a:pt x="1715170" y="274470"/>
                    </a:cubicBezTo>
                    <a:cubicBezTo>
                      <a:pt x="1703915" y="285725"/>
                      <a:pt x="1688650" y="292048"/>
                      <a:pt x="1672733" y="292048"/>
                    </a:cubicBezTo>
                    <a:lnTo>
                      <a:pt x="60015" y="292048"/>
                    </a:lnTo>
                    <a:cubicBezTo>
                      <a:pt x="26869" y="292048"/>
                      <a:pt x="0" y="265179"/>
                      <a:pt x="0" y="232034"/>
                    </a:cubicBezTo>
                    <a:lnTo>
                      <a:pt x="0" y="60015"/>
                    </a:lnTo>
                    <a:cubicBezTo>
                      <a:pt x="0" y="26869"/>
                      <a:pt x="26869" y="0"/>
                      <a:pt x="60015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732748" cy="3587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83853" y="88096"/>
              <a:ext cx="7766910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Addison Hickman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 Student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ENGLISH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6829383"/>
            <a:ext cx="7318540" cy="1304883"/>
            <a:chOff x="0" y="0"/>
            <a:chExt cx="9758054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Tessa S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chauer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Literature emphasis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940760" y="5334000"/>
            <a:ext cx="7318540" cy="1304883"/>
            <a:chOff x="0" y="0"/>
            <a:chExt cx="9758054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Bethany Odegard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Literature emphasis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334000"/>
            <a:ext cx="7318540" cy="1304883"/>
            <a:chOff x="0" y="0"/>
            <a:chExt cx="9758054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Sophia Kusta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Literature emphasis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40760" y="3838617"/>
            <a:ext cx="7318540" cy="1304883"/>
            <a:chOff x="0" y="0"/>
            <a:chExt cx="9758054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Mack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enna Elliott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Literature emphasis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09410" y="3838617"/>
            <a:ext cx="7318540" cy="1304883"/>
            <a:chOff x="0" y="0"/>
            <a:chExt cx="9758054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Natalie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Burton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Literature emphasis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ENGLISH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6829383"/>
            <a:ext cx="7318540" cy="1304883"/>
            <a:chOff x="0" y="0"/>
            <a:chExt cx="9758054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Olivia Y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ocum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Rhetoric &amp; Writing emphasis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940760" y="5334000"/>
            <a:ext cx="7318540" cy="1304883"/>
            <a:chOff x="0" y="0"/>
            <a:chExt cx="9758054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Rin Westbay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Rhetoric &amp; Writing emphasis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334000"/>
            <a:ext cx="7318540" cy="1304883"/>
            <a:chOff x="0" y="0"/>
            <a:chExt cx="9758054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Gianelly Ayala R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odriguez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Rhetoric &amp; Writing emphasis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40760" y="3838617"/>
            <a:ext cx="7318540" cy="1304883"/>
            <a:chOff x="0" y="0"/>
            <a:chExt cx="9758054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Ava C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ooreman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Rhetoric &amp; Writing emphasis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09410" y="3838617"/>
            <a:ext cx="7318540" cy="1304883"/>
            <a:chOff x="0" y="0"/>
            <a:chExt cx="9758054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Tanne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 Bertram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Rhetoric &amp; Writing emphasis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52525"/>
          </a:xfrm>
          <a:custGeom>
            <a:avLst/>
            <a:gdLst/>
            <a:ahLst/>
            <a:cxnLst/>
            <a:rect r="r" b="b" t="t" l="l"/>
            <a:pathLst>
              <a:path h="10752525" w="18288000">
                <a:moveTo>
                  <a:pt x="0" y="0"/>
                </a:moveTo>
                <a:lnTo>
                  <a:pt x="18288000" y="0"/>
                </a:lnTo>
                <a:lnTo>
                  <a:pt x="18288000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60" t="-14603" r="0" b="-146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4465" y="1711642"/>
            <a:ext cx="15064835" cy="130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FACULTY AWARDS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3676" y="3792536"/>
            <a:ext cx="5625624" cy="2616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483" indent="-539741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Creative Works</a:t>
            </a:r>
          </a:p>
          <a:p>
            <a:pPr algn="l" marL="1079483" indent="-539741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Research</a:t>
            </a:r>
          </a:p>
          <a:p>
            <a:pPr algn="l" marL="1079483" indent="-539741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Teaching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ENGLISH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7662029"/>
            <a:ext cx="7318540" cy="1771608"/>
            <a:chOff x="0" y="0"/>
            <a:chExt cx="9758054" cy="23621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Tessa Schauer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Leadership-LAS Peak Ambassador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940760" y="3605254"/>
            <a:ext cx="7318540" cy="1771608"/>
            <a:chOff x="0" y="0"/>
            <a:chExt cx="9758054" cy="23621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Lillian Hyatt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Secondary English Education emphasis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633246"/>
            <a:ext cx="7318540" cy="1771608"/>
            <a:chOff x="0" y="0"/>
            <a:chExt cx="9758054" cy="23621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Sophia Kustar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English Outstanding Leadership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9410" y="3605254"/>
            <a:ext cx="7318540" cy="1771608"/>
            <a:chOff x="0" y="0"/>
            <a:chExt cx="9758054" cy="23621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Shawn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Bakker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English Studies Online (ESO) emphasis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940760" y="5633246"/>
            <a:ext cx="7318540" cy="1771608"/>
            <a:chOff x="0" y="0"/>
            <a:chExt cx="9758054" cy="23621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Isaac Dumas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Leadership-LAS Peak Ambassador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GES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7895391"/>
            <a:ext cx="7318540" cy="1304883"/>
            <a:chOff x="0" y="0"/>
            <a:chExt cx="9758054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Houston Jones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GIScience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940760" y="3838617"/>
            <a:ext cx="7318540" cy="1304883"/>
            <a:chOff x="0" y="0"/>
            <a:chExt cx="9758054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Paulina Oakland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866608"/>
            <a:ext cx="7318540" cy="1304883"/>
            <a:chOff x="0" y="0"/>
            <a:chExt cx="9758054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Campbell Curcio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Geology Minor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9410" y="3838617"/>
            <a:ext cx="7318540" cy="1304883"/>
            <a:chOff x="0" y="0"/>
            <a:chExt cx="9758054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Brendan</a:t>
              </a: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Malloy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940760" y="5866608"/>
            <a:ext cx="7318540" cy="1304883"/>
            <a:chOff x="0" y="0"/>
            <a:chExt cx="9758054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Chase Ingersoll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GIScience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940760" y="7895391"/>
            <a:ext cx="7318540" cy="1304883"/>
            <a:chOff x="0" y="0"/>
            <a:chExt cx="9758054" cy="17398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Lindsay Polaski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GIScience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GES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7895391"/>
            <a:ext cx="7318540" cy="1304883"/>
            <a:chOff x="0" y="0"/>
            <a:chExt cx="9758054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Faraday Abplanalp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 Research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9410" y="3795754"/>
            <a:ext cx="7318540" cy="1771608"/>
            <a:chOff x="0" y="0"/>
            <a:chExt cx="9758054" cy="23621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Peter Harrison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Conservation, Parks, and Outdoor Recreation Minor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866608"/>
            <a:ext cx="7318540" cy="1304883"/>
            <a:chOff x="0" y="0"/>
            <a:chExt cx="9758054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Noemi Rives 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Most Interdisciplinary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40760" y="4029117"/>
            <a:ext cx="7318540" cy="1304883"/>
            <a:chOff x="0" y="0"/>
            <a:chExt cx="9758054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Emery Grey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Most Interdisciplinary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940760" y="5866608"/>
            <a:ext cx="7318540" cy="1304883"/>
            <a:chOff x="0" y="0"/>
            <a:chExt cx="9758054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758054" cy="1739844"/>
              <a:chOff x="0" y="0"/>
              <a:chExt cx="1927517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27517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289723"/>
                    </a:lnTo>
                    <a:cubicBezTo>
                      <a:pt x="1927517" y="319519"/>
                      <a:pt x="1903363" y="343673"/>
                      <a:pt x="1873566" y="343673"/>
                    </a:cubicBezTo>
                    <a:lnTo>
                      <a:pt x="53950" y="343673"/>
                    </a:lnTo>
                    <a:cubicBezTo>
                      <a:pt x="24154" y="343673"/>
                      <a:pt x="0" y="319519"/>
                      <a:pt x="0" y="289723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27517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481117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Campbell Curcio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GES Leadership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940760" y="7662029"/>
            <a:ext cx="7318540" cy="1771608"/>
            <a:chOff x="0" y="0"/>
            <a:chExt cx="9758054" cy="23621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758054" cy="2362144"/>
              <a:chOff x="0" y="0"/>
              <a:chExt cx="1927517" cy="46659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27517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27517">
                    <a:moveTo>
                      <a:pt x="53950" y="0"/>
                    </a:moveTo>
                    <a:lnTo>
                      <a:pt x="1873566" y="0"/>
                    </a:lnTo>
                    <a:cubicBezTo>
                      <a:pt x="1903363" y="0"/>
                      <a:pt x="1927517" y="24154"/>
                      <a:pt x="1927517" y="53950"/>
                    </a:cubicBezTo>
                    <a:lnTo>
                      <a:pt x="1927517" y="412646"/>
                    </a:lnTo>
                    <a:cubicBezTo>
                      <a:pt x="1927517" y="442442"/>
                      <a:pt x="1903363" y="466596"/>
                      <a:pt x="1873566" y="466596"/>
                    </a:cubicBezTo>
                    <a:lnTo>
                      <a:pt x="53950" y="466596"/>
                    </a:lnTo>
                    <a:cubicBezTo>
                      <a:pt x="24154" y="466596"/>
                      <a:pt x="0" y="442442"/>
                      <a:pt x="0" y="412646"/>
                    </a:cubicBezTo>
                    <a:lnTo>
                      <a:pt x="0" y="53950"/>
                    </a:lnTo>
                    <a:cubicBezTo>
                      <a:pt x="0" y="24154"/>
                      <a:pt x="24154" y="0"/>
                      <a:pt x="53950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27517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481117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Paulina Oakland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 Fellowship for Excellence in Research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GES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40291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Melissa Butch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Jacqueline Beyer Fellowship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9410" y="5866608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Gabby Lail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Jacqueline Beyer Fellowship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4029117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Marie Dahlberg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Jacqueline Beyer Fellowship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70902" y="5866608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Grace Long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Jacqueline Beyer Fellowship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HISTORY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40291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Jack Elbert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9410" y="5866608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Kendal Johanna Liden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4029117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Hazel Kartye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70902" y="5866608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Raven Leah Wilcox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HISTORY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40291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Laura Fadley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9410" y="5866608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Ryan Wilkinson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4029117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Dom Markham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70902" y="5866608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Paul Zuluaga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09410" y="7471529"/>
            <a:ext cx="7516708" cy="1771608"/>
            <a:chOff x="0" y="0"/>
            <a:chExt cx="10022277" cy="23621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2362144"/>
              <a:chOff x="0" y="0"/>
              <a:chExt cx="1979709" cy="466596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414068"/>
                    </a:lnTo>
                    <a:cubicBezTo>
                      <a:pt x="1979709" y="443079"/>
                      <a:pt x="1956191" y="466596"/>
                      <a:pt x="1927181" y="466596"/>
                    </a:cubicBezTo>
                    <a:lnTo>
                      <a:pt x="52528" y="466596"/>
                    </a:lnTo>
                    <a:cubicBezTo>
                      <a:pt x="38597" y="466596"/>
                      <a:pt x="25236" y="461062"/>
                      <a:pt x="15385" y="451211"/>
                    </a:cubicBezTo>
                    <a:cubicBezTo>
                      <a:pt x="5534" y="441360"/>
                      <a:pt x="0" y="428000"/>
                      <a:pt x="0" y="414068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42218" y="218771"/>
              <a:ext cx="9737841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Laura Fadley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Leadership-LAS Peak Ambassador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LANG. &amp; CULT.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Kelsey Bell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9410" y="5334000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Precious Holland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3838617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Steffany Hernandez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Emma Lepine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09410" y="6829383"/>
            <a:ext cx="7516708" cy="1304883"/>
            <a:chOff x="0" y="0"/>
            <a:chExt cx="10022277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42218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Sarah Lochridge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770902" y="6829383"/>
            <a:ext cx="7488398" cy="1304883"/>
            <a:chOff x="0" y="0"/>
            <a:chExt cx="9984531" cy="17398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Sydney McDaniel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37719" y="8324766"/>
            <a:ext cx="7488398" cy="1304883"/>
            <a:chOff x="0" y="0"/>
            <a:chExt cx="9984531" cy="1739844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Syndee-Anne Moeller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American Sign Language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LANG. &amp; CULT.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Henry Cummings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French Minor in STEM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37719" y="6829383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Bradyn Groat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Japanese Minor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Joshua Billeg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German Minor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37719" y="5334000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Rin Westbay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French Minor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742592" y="3838617"/>
            <a:ext cx="7516708" cy="1304883"/>
            <a:chOff x="0" y="0"/>
            <a:chExt cx="10022277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Yolanda Ofori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French Minor in STEM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770902" y="6829383"/>
            <a:ext cx="7488398" cy="1304883"/>
            <a:chOff x="0" y="0"/>
            <a:chExt cx="9984531" cy="17398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Catalina Arreola-Ramirez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Spanish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66029" y="8324766"/>
            <a:ext cx="7488398" cy="1304883"/>
            <a:chOff x="0" y="0"/>
            <a:chExt cx="9984531" cy="1739844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Ytzel Lugo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Spanish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742592" y="8324766"/>
            <a:ext cx="7488398" cy="1304883"/>
            <a:chOff x="0" y="0"/>
            <a:chExt cx="9984531" cy="1739844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Erik Saldaña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Spanish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MATH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Aaron Anderson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B.S. Math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37719" y="6829383"/>
            <a:ext cx="7516708" cy="2705058"/>
            <a:chOff x="0" y="0"/>
            <a:chExt cx="10022277" cy="36067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3606744"/>
              <a:chOff x="0" y="0"/>
              <a:chExt cx="1979709" cy="71244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712443"/>
              </a:xfrm>
              <a:custGeom>
                <a:avLst/>
                <a:gdLst/>
                <a:ahLst/>
                <a:cxnLst/>
                <a:rect r="r" b="b" t="t" l="l"/>
                <a:pathLst>
                  <a:path h="71244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659915"/>
                    </a:lnTo>
                    <a:cubicBezTo>
                      <a:pt x="1979709" y="688926"/>
                      <a:pt x="1956191" y="712443"/>
                      <a:pt x="1927181" y="712443"/>
                    </a:cubicBezTo>
                    <a:lnTo>
                      <a:pt x="52528" y="712443"/>
                    </a:lnTo>
                    <a:cubicBezTo>
                      <a:pt x="38597" y="712443"/>
                      <a:pt x="25236" y="706909"/>
                      <a:pt x="15385" y="697058"/>
                    </a:cubicBezTo>
                    <a:cubicBezTo>
                      <a:pt x="5534" y="687207"/>
                      <a:pt x="0" y="673847"/>
                      <a:pt x="0" y="65991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779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32358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Jonas Graff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Robert S. and Barbara R. Lorch Department of Mathematics Endowed Scholarship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Zacchaea Underwood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B.S. Math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37719" y="5334000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Kayla Swanson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B.S. Math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742592" y="3838617"/>
            <a:ext cx="7516708" cy="1304883"/>
            <a:chOff x="0" y="0"/>
            <a:chExt cx="10022277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Kaya Pillivant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B.S. Math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742592" y="6829383"/>
            <a:ext cx="7516708" cy="2705058"/>
            <a:chOff x="0" y="0"/>
            <a:chExt cx="10022277" cy="36067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0022277" cy="3606744"/>
              <a:chOff x="0" y="0"/>
              <a:chExt cx="1979709" cy="71244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79709" cy="712443"/>
              </a:xfrm>
              <a:custGeom>
                <a:avLst/>
                <a:gdLst/>
                <a:ahLst/>
                <a:cxnLst/>
                <a:rect r="r" b="b" t="t" l="l"/>
                <a:pathLst>
                  <a:path h="71244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659915"/>
                    </a:lnTo>
                    <a:cubicBezTo>
                      <a:pt x="1979709" y="688926"/>
                      <a:pt x="1956191" y="712443"/>
                      <a:pt x="1927181" y="712443"/>
                    </a:cubicBezTo>
                    <a:lnTo>
                      <a:pt x="52528" y="712443"/>
                    </a:lnTo>
                    <a:cubicBezTo>
                      <a:pt x="38597" y="712443"/>
                      <a:pt x="25236" y="706909"/>
                      <a:pt x="15385" y="697058"/>
                    </a:cubicBezTo>
                    <a:cubicBezTo>
                      <a:pt x="5534" y="687207"/>
                      <a:pt x="0" y="673847"/>
                      <a:pt x="0" y="65991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79709" cy="7791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737841" cy="32358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Isabella Johnson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Robert S. and Barbara R. Lorch Department of Mathematics Endowed Scholarship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PHILOSOPHY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Liliana Doskey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37719" y="6829383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Hope Mansikka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Philosophy Minor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Zac Jolles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Asian Studies Minor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9410" y="5334000"/>
            <a:ext cx="7488398" cy="1304883"/>
            <a:chOff x="0" y="0"/>
            <a:chExt cx="9984531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Taiya Werling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Philosophy Double Major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742592" y="3838617"/>
            <a:ext cx="7516708" cy="1304883"/>
            <a:chOff x="0" y="0"/>
            <a:chExt cx="10022277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Rebekah Nelson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742592" y="6829383"/>
            <a:ext cx="7516708" cy="1304883"/>
            <a:chOff x="0" y="0"/>
            <a:chExt cx="10022277" cy="17398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Ethan Vigil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Religious Studies Minor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37719" y="8324766"/>
            <a:ext cx="7516708" cy="1771608"/>
            <a:chOff x="0" y="0"/>
            <a:chExt cx="10022277" cy="2362144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0"/>
              <a:ext cx="10022277" cy="2362144"/>
              <a:chOff x="0" y="0"/>
              <a:chExt cx="1979709" cy="466596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979709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414068"/>
                    </a:lnTo>
                    <a:cubicBezTo>
                      <a:pt x="1979709" y="443079"/>
                      <a:pt x="1956191" y="466596"/>
                      <a:pt x="1927181" y="466596"/>
                    </a:cubicBezTo>
                    <a:lnTo>
                      <a:pt x="52528" y="466596"/>
                    </a:lnTo>
                    <a:cubicBezTo>
                      <a:pt x="38597" y="466596"/>
                      <a:pt x="25236" y="461062"/>
                      <a:pt x="15385" y="451211"/>
                    </a:cubicBezTo>
                    <a:cubicBezTo>
                      <a:pt x="5534" y="441360"/>
                      <a:pt x="0" y="428000"/>
                      <a:pt x="0" y="414068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66675"/>
                <a:ext cx="1979709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218771"/>
              <a:ext cx="9737841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Logan McVay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Eldon Stevens Outstanding Thesis Award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5081805"/>
            <a:ext cx="8962206" cy="2327276"/>
            <a:chOff x="0" y="0"/>
            <a:chExt cx="11949608" cy="31030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103035"/>
              <a:chOff x="0" y="0"/>
              <a:chExt cx="2360416" cy="61294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612945"/>
              </a:xfrm>
              <a:custGeom>
                <a:avLst/>
                <a:gdLst/>
                <a:ahLst/>
                <a:cxnLst/>
                <a:rect r="r" b="b" t="t" l="l"/>
                <a:pathLst>
                  <a:path h="612945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568889"/>
                    </a:lnTo>
                    <a:cubicBezTo>
                      <a:pt x="2360416" y="593221"/>
                      <a:pt x="2340692" y="612945"/>
                      <a:pt x="2316361" y="612945"/>
                    </a:cubicBezTo>
                    <a:lnTo>
                      <a:pt x="44056" y="612945"/>
                    </a:lnTo>
                    <a:cubicBezTo>
                      <a:pt x="19724" y="612945"/>
                      <a:pt x="0" y="593221"/>
                      <a:pt x="0" y="568889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6510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2608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Rosely Conz, M.F.A.</a:t>
              </a:r>
            </a:p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</a:t>
              </a: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Assistant Professor of Dance 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Visual and Performing Arts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1083" r="0" b="-11083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1076325"/>
            <a:ext cx="1506483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CREATIVE WORKS AWARD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PHYSICS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Fariya Methila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Varun Vanga 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334000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Grayson Sharp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42592" y="3838617"/>
            <a:ext cx="7516708" cy="1304883"/>
            <a:chOff x="0" y="0"/>
            <a:chExt cx="10022277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Laurel Powell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PSYCHOLOGY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9410" y="3838617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Amy Benge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770902" y="5334000"/>
            <a:ext cx="7488398" cy="1304883"/>
            <a:chOff x="0" y="0"/>
            <a:chExt cx="9984531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Rosarita (Rita) Neal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9410" y="5334000"/>
            <a:ext cx="7488398" cy="1304883"/>
            <a:chOff x="0" y="0"/>
            <a:chExt cx="9984531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84531" cy="1739844"/>
              <a:chOff x="0" y="0"/>
              <a:chExt cx="1972253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2253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290946"/>
                    </a:lnTo>
                    <a:cubicBezTo>
                      <a:pt x="1972253" y="320066"/>
                      <a:pt x="1948647" y="343673"/>
                      <a:pt x="1919526" y="343673"/>
                    </a:cubicBezTo>
                    <a:lnTo>
                      <a:pt x="52727" y="343673"/>
                    </a:lnTo>
                    <a:cubicBezTo>
                      <a:pt x="23607" y="343673"/>
                      <a:pt x="0" y="320066"/>
                      <a:pt x="0" y="290946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2253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01166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Ashley Johnston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42592" y="3838617"/>
            <a:ext cx="7516708" cy="1304883"/>
            <a:chOff x="0" y="0"/>
            <a:chExt cx="10022277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Dakota Gonzalez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PSYCHOLOGY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838617"/>
            <a:ext cx="7516708" cy="1771608"/>
            <a:chOff x="0" y="0"/>
            <a:chExt cx="10022277" cy="23621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2362144"/>
              <a:chOff x="0" y="0"/>
              <a:chExt cx="1979709" cy="46659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414068"/>
                    </a:lnTo>
                    <a:cubicBezTo>
                      <a:pt x="1979709" y="443079"/>
                      <a:pt x="1956191" y="466596"/>
                      <a:pt x="1927181" y="466596"/>
                    </a:cubicBezTo>
                    <a:lnTo>
                      <a:pt x="52528" y="466596"/>
                    </a:lnTo>
                    <a:cubicBezTo>
                      <a:pt x="38597" y="466596"/>
                      <a:pt x="25236" y="461062"/>
                      <a:pt x="15385" y="451211"/>
                    </a:cubicBezTo>
                    <a:cubicBezTo>
                      <a:pt x="5534" y="441360"/>
                      <a:pt x="0" y="428000"/>
                      <a:pt x="0" y="414068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Grace "Gemma" Brom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 Student in Clinical Psychology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5753079"/>
            <a:ext cx="7488398" cy="1771608"/>
            <a:chOff x="0" y="0"/>
            <a:chExt cx="9984531" cy="23621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984531" cy="2362144"/>
              <a:chOff x="0" y="0"/>
              <a:chExt cx="1972253" cy="46659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2253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413870"/>
                    </a:lnTo>
                    <a:cubicBezTo>
                      <a:pt x="1972253" y="442990"/>
                      <a:pt x="1948647" y="466596"/>
                      <a:pt x="1919526" y="466596"/>
                    </a:cubicBezTo>
                    <a:lnTo>
                      <a:pt x="52727" y="466596"/>
                    </a:lnTo>
                    <a:cubicBezTo>
                      <a:pt x="38743" y="466596"/>
                      <a:pt x="25331" y="461041"/>
                      <a:pt x="15443" y="451153"/>
                    </a:cubicBezTo>
                    <a:cubicBezTo>
                      <a:pt x="5555" y="441265"/>
                      <a:pt x="0" y="427854"/>
                      <a:pt x="0" y="413870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2253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01166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Jonathan Sundby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PhD Student (Geropsychology)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42592" y="3838617"/>
            <a:ext cx="7516708" cy="1771608"/>
            <a:chOff x="0" y="0"/>
            <a:chExt cx="10022277" cy="23621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0022277" cy="2362144"/>
              <a:chOff x="0" y="0"/>
              <a:chExt cx="1979709" cy="46659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9709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414068"/>
                    </a:lnTo>
                    <a:cubicBezTo>
                      <a:pt x="1979709" y="443079"/>
                      <a:pt x="1956191" y="466596"/>
                      <a:pt x="1927181" y="466596"/>
                    </a:cubicBezTo>
                    <a:lnTo>
                      <a:pt x="52528" y="466596"/>
                    </a:lnTo>
                    <a:cubicBezTo>
                      <a:pt x="38597" y="466596"/>
                      <a:pt x="25236" y="461062"/>
                      <a:pt x="15385" y="451211"/>
                    </a:cubicBezTo>
                    <a:cubicBezTo>
                      <a:pt x="5534" y="441360"/>
                      <a:pt x="0" y="428000"/>
                      <a:pt x="0" y="414068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9709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37841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Ayan "Yani"  Yakob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 Student in Psychological Science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70902" y="5800725"/>
            <a:ext cx="7488398" cy="1771608"/>
            <a:chOff x="0" y="0"/>
            <a:chExt cx="9984531" cy="23621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84531" cy="2362144"/>
              <a:chOff x="0" y="0"/>
              <a:chExt cx="1972253" cy="46659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2253" cy="466596"/>
              </a:xfrm>
              <a:custGeom>
                <a:avLst/>
                <a:gdLst/>
                <a:ahLst/>
                <a:cxnLst/>
                <a:rect r="r" b="b" t="t" l="l"/>
                <a:pathLst>
                  <a:path h="466596" w="1972253">
                    <a:moveTo>
                      <a:pt x="52727" y="0"/>
                    </a:moveTo>
                    <a:lnTo>
                      <a:pt x="1919526" y="0"/>
                    </a:lnTo>
                    <a:cubicBezTo>
                      <a:pt x="1933510" y="0"/>
                      <a:pt x="1946922" y="5555"/>
                      <a:pt x="1956810" y="15443"/>
                    </a:cubicBezTo>
                    <a:cubicBezTo>
                      <a:pt x="1966698" y="25331"/>
                      <a:pt x="1972253" y="38743"/>
                      <a:pt x="1972253" y="52727"/>
                    </a:cubicBezTo>
                    <a:lnTo>
                      <a:pt x="1972253" y="413870"/>
                    </a:lnTo>
                    <a:cubicBezTo>
                      <a:pt x="1972253" y="442990"/>
                      <a:pt x="1948647" y="466596"/>
                      <a:pt x="1919526" y="466596"/>
                    </a:cubicBezTo>
                    <a:lnTo>
                      <a:pt x="52727" y="466596"/>
                    </a:lnTo>
                    <a:cubicBezTo>
                      <a:pt x="38743" y="466596"/>
                      <a:pt x="25331" y="461041"/>
                      <a:pt x="15443" y="451153"/>
                    </a:cubicBezTo>
                    <a:cubicBezTo>
                      <a:pt x="5555" y="441265"/>
                      <a:pt x="0" y="427854"/>
                      <a:pt x="0" y="413870"/>
                    </a:cubicBezTo>
                    <a:lnTo>
                      <a:pt x="0" y="52727"/>
                    </a:lnTo>
                    <a:cubicBezTo>
                      <a:pt x="0" y="23607"/>
                      <a:pt x="23607" y="0"/>
                      <a:pt x="52727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2253" cy="533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01166" cy="1991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Alex Stover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PhD Student 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(Trauma)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POLITICAL SCIENCE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719424" y="5376862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Linnea Berb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SOCIOLOGY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4272788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Avery Buss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6206321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Joshua Page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42592" y="4272788"/>
            <a:ext cx="7516708" cy="1304883"/>
            <a:chOff x="0" y="0"/>
            <a:chExt cx="10022277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Eila McMillin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TCID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4272788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Eden Love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Excellence Award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6206321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Joslyn Bayley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Leadership Award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42592" y="4272788"/>
            <a:ext cx="7516708" cy="1304883"/>
            <a:chOff x="0" y="0"/>
            <a:chExt cx="10022277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Tatiana Choate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Innovation Award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VAPA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21641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Emily De Smidt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VAPA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5502749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Katherine Monsen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Film Studies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42592" y="3921641"/>
            <a:ext cx="7516708" cy="1304883"/>
            <a:chOff x="0" y="0"/>
            <a:chExt cx="10022277" cy="173984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Lila Pacheco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Art History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42592" y="5502749"/>
            <a:ext cx="7516708" cy="1304883"/>
            <a:chOff x="0" y="0"/>
            <a:chExt cx="10022277" cy="173984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Nikki Wright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Film Studies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700" y="7083857"/>
            <a:ext cx="7516708" cy="1304883"/>
            <a:chOff x="0" y="0"/>
            <a:chExt cx="10022277" cy="173984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Autumn Choate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Music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28700" y="8664966"/>
            <a:ext cx="7516708" cy="1304883"/>
            <a:chOff x="0" y="0"/>
            <a:chExt cx="10022277" cy="173984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Riley Rhodes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Visual Art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742592" y="7083857"/>
            <a:ext cx="7516708" cy="1304883"/>
            <a:chOff x="0" y="0"/>
            <a:chExt cx="10022277" cy="1739844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Kaya Cogger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Theatre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53048"/>
            <a:ext cx="18258312" cy="9367583"/>
            <a:chOff x="0" y="0"/>
            <a:chExt cx="24344416" cy="12490111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0"/>
              <a:ext cx="12005531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005531">
                  <a:moveTo>
                    <a:pt x="0" y="12490111"/>
                  </a:moveTo>
                  <a:lnTo>
                    <a:pt x="12005531" y="12490111"/>
                  </a:lnTo>
                  <a:lnTo>
                    <a:pt x="12005531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5" t="0" r="-30063" b="-9998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0">
              <a:off x="12005531" y="0"/>
              <a:ext cx="12338884" cy="12490111"/>
            </a:xfrm>
            <a:custGeom>
              <a:avLst/>
              <a:gdLst/>
              <a:ahLst/>
              <a:cxnLst/>
              <a:rect r="r" b="b" t="t" l="l"/>
              <a:pathLst>
                <a:path h="12490111" w="12338884">
                  <a:moveTo>
                    <a:pt x="0" y="12490111"/>
                  </a:moveTo>
                  <a:lnTo>
                    <a:pt x="12338885" y="12490111"/>
                  </a:lnTo>
                  <a:lnTo>
                    <a:pt x="12338885" y="0"/>
                  </a:lnTo>
                  <a:lnTo>
                    <a:pt x="0" y="0"/>
                  </a:lnTo>
                  <a:lnTo>
                    <a:pt x="0" y="124901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549" t="0" r="-73" b="-9998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0" y="0"/>
            <a:ext cx="11811354" cy="10453048"/>
          </a:xfrm>
          <a:custGeom>
            <a:avLst/>
            <a:gdLst/>
            <a:ahLst/>
            <a:cxnLst/>
            <a:rect r="r" b="b" t="t" l="l"/>
            <a:pathLst>
              <a:path h="10453048" w="11811354">
                <a:moveTo>
                  <a:pt x="0" y="0"/>
                </a:moveTo>
                <a:lnTo>
                  <a:pt x="11811354" y="0"/>
                </a:lnTo>
                <a:lnTo>
                  <a:pt x="11811354" y="10453048"/>
                </a:lnTo>
                <a:lnTo>
                  <a:pt x="0" y="1045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6255" y="1072515"/>
            <a:ext cx="1556304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WEST</a:t>
            </a:r>
          </a:p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1010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STUDENTS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4574083"/>
            <a:ext cx="7516708" cy="1304883"/>
            <a:chOff x="0" y="0"/>
            <a:chExt cx="10022277" cy="173984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Allison Schell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742592" y="4574083"/>
            <a:ext cx="7516708" cy="1304883"/>
            <a:chOff x="0" y="0"/>
            <a:chExt cx="10022277" cy="17398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022277" cy="1739844"/>
              <a:chOff x="0" y="0"/>
              <a:chExt cx="1979709" cy="34367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79709" cy="343673"/>
              </a:xfrm>
              <a:custGeom>
                <a:avLst/>
                <a:gdLst/>
                <a:ahLst/>
                <a:cxnLst/>
                <a:rect r="r" b="b" t="t" l="l"/>
                <a:pathLst>
                  <a:path h="343673" w="1979709">
                    <a:moveTo>
                      <a:pt x="52528" y="0"/>
                    </a:moveTo>
                    <a:lnTo>
                      <a:pt x="1927181" y="0"/>
                    </a:lnTo>
                    <a:cubicBezTo>
                      <a:pt x="1941112" y="0"/>
                      <a:pt x="1954473" y="5534"/>
                      <a:pt x="1964324" y="15385"/>
                    </a:cubicBezTo>
                    <a:cubicBezTo>
                      <a:pt x="1974175" y="25236"/>
                      <a:pt x="1979709" y="38597"/>
                      <a:pt x="1979709" y="52528"/>
                    </a:cubicBezTo>
                    <a:lnTo>
                      <a:pt x="1979709" y="291145"/>
                    </a:lnTo>
                    <a:cubicBezTo>
                      <a:pt x="1979709" y="305076"/>
                      <a:pt x="1974175" y="318437"/>
                      <a:pt x="1964324" y="328288"/>
                    </a:cubicBezTo>
                    <a:cubicBezTo>
                      <a:pt x="1954473" y="338139"/>
                      <a:pt x="1941112" y="343673"/>
                      <a:pt x="1927181" y="343673"/>
                    </a:cubicBezTo>
                    <a:lnTo>
                      <a:pt x="52528" y="343673"/>
                    </a:lnTo>
                    <a:cubicBezTo>
                      <a:pt x="23518" y="343673"/>
                      <a:pt x="0" y="320155"/>
                      <a:pt x="0" y="291145"/>
                    </a:cubicBezTo>
                    <a:lnTo>
                      <a:pt x="0" y="52528"/>
                    </a:lnTo>
                    <a:cubicBezTo>
                      <a:pt x="0" y="38597"/>
                      <a:pt x="5534" y="25236"/>
                      <a:pt x="15385" y="15385"/>
                    </a:cubicBezTo>
                    <a:cubicBezTo>
                      <a:pt x="25236" y="5534"/>
                      <a:pt x="38597" y="0"/>
                      <a:pt x="52528" y="0"/>
                    </a:cubicBezTo>
                    <a:close/>
                  </a:path>
                </a:pathLst>
              </a:custGeom>
              <a:solidFill>
                <a:srgbClr val="C8B777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66675"/>
                <a:ext cx="1979709" cy="410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66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218771"/>
              <a:ext cx="9737841" cy="136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1"/>
                </a:lnSpc>
              </a:pPr>
              <a:r>
                <a:rPr lang="en-US" b="true" sz="3691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Uriko Stout</a:t>
              </a:r>
            </a:p>
            <a:p>
              <a:pPr algn="ctr">
                <a:lnSpc>
                  <a:spcPts val="3691"/>
                </a:lnSpc>
              </a:pPr>
              <a:r>
                <a:rPr lang="en-US" sz="3691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Undergraduate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5106570"/>
            <a:ext cx="8962206" cy="2277746"/>
            <a:chOff x="0" y="0"/>
            <a:chExt cx="11949608" cy="303699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036995"/>
              <a:chOff x="0" y="0"/>
              <a:chExt cx="2360416" cy="5999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599900"/>
              </a:xfrm>
              <a:custGeom>
                <a:avLst/>
                <a:gdLst/>
                <a:ahLst/>
                <a:cxnLst/>
                <a:rect r="r" b="b" t="t" l="l"/>
                <a:pathLst>
                  <a:path h="599900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555844"/>
                    </a:lnTo>
                    <a:cubicBezTo>
                      <a:pt x="2360416" y="580176"/>
                      <a:pt x="2340692" y="599900"/>
                      <a:pt x="2316361" y="599900"/>
                    </a:cubicBezTo>
                    <a:lnTo>
                      <a:pt x="44056" y="599900"/>
                    </a:lnTo>
                    <a:cubicBezTo>
                      <a:pt x="19724" y="599900"/>
                      <a:pt x="0" y="580176"/>
                      <a:pt x="0" y="555844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638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2542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Dr. Jennifer Kling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Associate Professor and Chair Philosophy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8750" r="0" b="-1875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1076325"/>
            <a:ext cx="1506483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RESEARCH AWARD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4757955"/>
            <a:ext cx="8962206" cy="2974976"/>
            <a:chOff x="0" y="0"/>
            <a:chExt cx="11949608" cy="39666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966635"/>
              <a:chOff x="0" y="0"/>
              <a:chExt cx="2360416" cy="78353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783533"/>
              </a:xfrm>
              <a:custGeom>
                <a:avLst/>
                <a:gdLst/>
                <a:ahLst/>
                <a:cxnLst/>
                <a:rect r="r" b="b" t="t" l="l"/>
                <a:pathLst>
                  <a:path h="783533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739477"/>
                    </a:lnTo>
                    <a:cubicBezTo>
                      <a:pt x="2360416" y="763808"/>
                      <a:pt x="2340692" y="783533"/>
                      <a:pt x="2316361" y="783533"/>
                    </a:cubicBezTo>
                    <a:lnTo>
                      <a:pt x="44056" y="783533"/>
                    </a:lnTo>
                    <a:cubicBezTo>
                      <a:pt x="19724" y="783533"/>
                      <a:pt x="0" y="763808"/>
                      <a:pt x="0" y="739477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8216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3471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Ariel Russell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PhD Student and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Graduate Teaching Fellow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Mathematics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697" r="0" b="-3280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441007"/>
            <a:ext cx="15064835" cy="3846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TEACHING GRADUATE TEACHING CATEGORY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5081805"/>
            <a:ext cx="8962206" cy="2327276"/>
            <a:chOff x="0" y="0"/>
            <a:chExt cx="11949608" cy="31030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103035"/>
              <a:chOff x="0" y="0"/>
              <a:chExt cx="2360416" cy="61294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612945"/>
              </a:xfrm>
              <a:custGeom>
                <a:avLst/>
                <a:gdLst/>
                <a:ahLst/>
                <a:cxnLst/>
                <a:rect r="r" b="b" t="t" l="l"/>
                <a:pathLst>
                  <a:path h="612945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568889"/>
                    </a:lnTo>
                    <a:cubicBezTo>
                      <a:pt x="2360416" y="593221"/>
                      <a:pt x="2340692" y="612945"/>
                      <a:pt x="2316361" y="612945"/>
                    </a:cubicBezTo>
                    <a:lnTo>
                      <a:pt x="44056" y="612945"/>
                    </a:lnTo>
                    <a:cubicBezTo>
                      <a:pt x="19724" y="612945"/>
                      <a:pt x="0" y="593221"/>
                      <a:pt x="0" y="568889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6510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2608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Dr. Susan Howell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Assistant Teaching Professor  Anthropology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4571" r="0" b="-3066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441007"/>
            <a:ext cx="15064835" cy="3846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TEACHING TEACHING PROFESSOR CATEGORY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4757955"/>
            <a:ext cx="8962206" cy="2974976"/>
            <a:chOff x="0" y="0"/>
            <a:chExt cx="11949608" cy="39666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966635"/>
              <a:chOff x="0" y="0"/>
              <a:chExt cx="2360416" cy="78353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783533"/>
              </a:xfrm>
              <a:custGeom>
                <a:avLst/>
                <a:gdLst/>
                <a:ahLst/>
                <a:cxnLst/>
                <a:rect r="r" b="b" t="t" l="l"/>
                <a:pathLst>
                  <a:path h="783533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739477"/>
                    </a:lnTo>
                    <a:cubicBezTo>
                      <a:pt x="2360416" y="763808"/>
                      <a:pt x="2340692" y="783533"/>
                      <a:pt x="2316361" y="783533"/>
                    </a:cubicBezTo>
                    <a:lnTo>
                      <a:pt x="44056" y="783533"/>
                    </a:lnTo>
                    <a:cubicBezTo>
                      <a:pt x="19724" y="783533"/>
                      <a:pt x="0" y="763808"/>
                      <a:pt x="0" y="739477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8216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3471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Dr. Janice Thorpe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Teaching Professor / Director, COMM Online/Internships  Communication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1076325"/>
            <a:ext cx="1506483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TEACHING ONLINE CATEGORY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49745" cy="10752525"/>
          </a:xfrm>
          <a:custGeom>
            <a:avLst/>
            <a:gdLst/>
            <a:ahLst/>
            <a:cxnLst/>
            <a:rect r="r" b="b" t="t" l="l"/>
            <a:pathLst>
              <a:path h="10752525" w="12149745">
                <a:moveTo>
                  <a:pt x="0" y="0"/>
                </a:moveTo>
                <a:lnTo>
                  <a:pt x="12149745" y="0"/>
                </a:lnTo>
                <a:lnTo>
                  <a:pt x="12149745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48342" y="5081805"/>
            <a:ext cx="8962206" cy="2327276"/>
            <a:chOff x="0" y="0"/>
            <a:chExt cx="11949608" cy="310303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49608" cy="3103035"/>
              <a:chOff x="0" y="0"/>
              <a:chExt cx="2360416" cy="61294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360416" cy="612945"/>
              </a:xfrm>
              <a:custGeom>
                <a:avLst/>
                <a:gdLst/>
                <a:ahLst/>
                <a:cxnLst/>
                <a:rect r="r" b="b" t="t" l="l"/>
                <a:pathLst>
                  <a:path h="612945" w="2360416">
                    <a:moveTo>
                      <a:pt x="44056" y="0"/>
                    </a:moveTo>
                    <a:lnTo>
                      <a:pt x="2316361" y="0"/>
                    </a:lnTo>
                    <a:cubicBezTo>
                      <a:pt x="2340692" y="0"/>
                      <a:pt x="2360416" y="19724"/>
                      <a:pt x="2360416" y="44056"/>
                    </a:cubicBezTo>
                    <a:lnTo>
                      <a:pt x="2360416" y="568889"/>
                    </a:lnTo>
                    <a:cubicBezTo>
                      <a:pt x="2360416" y="593221"/>
                      <a:pt x="2340692" y="612945"/>
                      <a:pt x="2316361" y="612945"/>
                    </a:cubicBezTo>
                    <a:lnTo>
                      <a:pt x="44056" y="612945"/>
                    </a:lnTo>
                    <a:cubicBezTo>
                      <a:pt x="19724" y="612945"/>
                      <a:pt x="0" y="593221"/>
                      <a:pt x="0" y="568889"/>
                    </a:cubicBezTo>
                    <a:lnTo>
                      <a:pt x="0" y="44056"/>
                    </a:lnTo>
                    <a:cubicBezTo>
                      <a:pt x="0" y="19724"/>
                      <a:pt x="19724" y="0"/>
                      <a:pt x="44056" y="0"/>
                    </a:cubicBezTo>
                    <a:close/>
                  </a:path>
                </a:pathLst>
              </a:custGeom>
              <a:solidFill>
                <a:srgbClr val="C2A053">
                  <a:alpha val="82745"/>
                </a:srgbClr>
              </a:solidFill>
              <a:ln w="47625" cap="rnd">
                <a:solidFill>
                  <a:srgbClr val="000000">
                    <a:alpha val="82745"/>
                  </a:srgbClr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360416" cy="6510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257228"/>
              <a:ext cx="11699961" cy="2608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6"/>
                </a:lnSpc>
              </a:pPr>
              <a:r>
                <a:rPr lang="en-US" b="true" sz="3690" spc="313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Dr. Rebecca Greene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Assistant Professor</a:t>
              </a:r>
            </a:p>
            <a:p>
              <a:pPr algn="ctr">
                <a:lnSpc>
                  <a:spcPts val="5166"/>
                </a:lnSpc>
              </a:pPr>
              <a:r>
                <a:rPr lang="en-US" sz="3690" spc="313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Anthropology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5425" y="3648778"/>
            <a:ext cx="4768176" cy="47681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9728" r="0" b="-2377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94465" y="1076325"/>
            <a:ext cx="15064835" cy="2576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OUTSTANDING TEACHING TENURE TRACK CATEGORY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52525"/>
          </a:xfrm>
          <a:custGeom>
            <a:avLst/>
            <a:gdLst/>
            <a:ahLst/>
            <a:cxnLst/>
            <a:rect r="r" b="b" t="t" l="l"/>
            <a:pathLst>
              <a:path h="10752525" w="18288000">
                <a:moveTo>
                  <a:pt x="0" y="0"/>
                </a:moveTo>
                <a:lnTo>
                  <a:pt x="18288000" y="0"/>
                </a:lnTo>
                <a:lnTo>
                  <a:pt x="18288000" y="10752525"/>
                </a:lnTo>
                <a:lnTo>
                  <a:pt x="0" y="10752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60" t="-14603" r="0" b="-146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4465" y="1711642"/>
            <a:ext cx="15064835" cy="130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7"/>
              </a:lnSpc>
            </a:pPr>
            <a:r>
              <a:rPr lang="en-US" b="true" sz="8131" spc="12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PROGRAM AWARDS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64850" y="3840383"/>
            <a:ext cx="6394450" cy="84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Outstanding Students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DAGDuGndzRs</dc:identifier>
  <dcterms:modified xsi:type="dcterms:W3CDTF">2011-08-01T06:04:30Z</dcterms:modified>
  <cp:revision>1</cp:revision>
  <dc:title>Spring 2026 LAS Awards Ceremony</dc:title>
</cp:coreProperties>
</file>